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9"/>
  </p:notesMasterIdLst>
  <p:sldIdLst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</p:sldIdLst>
  <p:sldSz cx="12701588" cy="1587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D9EE"/>
    <a:srgbClr val="193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40"/>
    <p:restoredTop sz="94783"/>
  </p:normalViewPr>
  <p:slideViewPr>
    <p:cSldViewPr snapToGrid="0">
      <p:cViewPr varScale="1">
        <p:scale>
          <a:sx n="44" d="100"/>
          <a:sy n="44" d="100"/>
        </p:scale>
        <p:origin x="33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F7007-8375-4940-8C39-26DE7F6B4044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8BE17-2BE4-F049-AD0D-B05136A9C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33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36696-7CFE-0B0B-573B-EDA2B1C42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17FEA4-E764-C475-9D98-DF03C65CA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098E7-6558-F73F-7422-86ED9E4722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9F0D6-8012-226A-A386-BD382E62B4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73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496E8-8B24-E7E1-0EB3-7EEC1077C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9CB126-40BC-F7E5-1178-60F57612D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FA45C0-347C-E509-F88B-5E1C5D555C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271DA-BAB2-0A86-FF5A-18CE3C6E28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3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93C3E-4410-126D-14D6-7569D50F7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9C0800-71DA-2A47-63DE-C1C749AEF3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253992-6EA5-D925-0AAE-BC06617C1A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A6DD28-14C3-FAA6-08F0-E8FFBF3303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44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69D12-5300-BC21-FECA-95D8BF3FB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FBA233-4317-8A1E-9A5E-ABDBAE019F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E435EC-7546-0972-4F3F-E13680203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BFEE66-78F1-2C25-7A4F-A37F4F4371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8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A6893-5316-92D0-6329-F6FD3C137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94B985-A4DB-7A8F-B29C-6C587E053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0E75BC-5634-90DB-2B70-FB2C2ECF6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ECFEBE-1589-89C8-B579-51100879BC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28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A0FDF-5B55-4691-52EB-B95BB6586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B205C0-5DD9-6DD6-311F-784BB8C80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0D4F39-AE83-05C7-2C42-FBA152A59C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72F0F-56BA-BA2A-03FC-69AC60E814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60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4C680-6A93-9B88-E7C7-647ECE0E7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03B001-E530-65B1-3A6A-4FC7EA4EC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10F516-11A6-5763-1044-A9619889E7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1D5E43-E24E-EC67-01EF-1438B6816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09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12DB3-6FE9-0C25-3877-4FFFE5FF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62AC4-52CC-2E72-C7D7-CF988E33D1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91CD55-ACEA-9DAA-3E66-A661D7C9A9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321FF-F0A5-47F4-62DB-BC0FE34B0E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13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FE519-497A-4B94-3338-E1658D10B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4E936C-030C-68CA-335D-3150DE56E6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D8794-0FE2-842A-7BE2-D831C9E7F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78373-03DF-EF3D-E6E4-4464D90685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1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FB43F-D284-161E-5E79-437F05946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DC1CBC-87C3-E4AA-96BD-381F8283AB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0B0DBF-AA96-7383-4B8A-711F79227D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86ECDE-10F6-BA78-CE99-B6A0B2A48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90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7B7E5-2323-A755-CBC4-F8200C9F6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115F4D-7363-D3EA-926D-43F16B4AC5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E26A5E-3344-D844-65DC-B94749E4D2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D3D62A-C945-02F6-9622-32E5128AA7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54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6C7FA-0ADD-6A23-DDCB-97E63AD4D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9F80B1-D174-03F8-3F2B-FF2B50E122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147F5D-B9E5-32F2-7C19-29E7AE92FF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74CFBA-119B-8537-7839-283ED2F639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40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417D2-2A01-51FD-40D3-72E5C6CBC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E7ED82-0E90-15B9-4BF0-9E36FC7369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087C68-F007-02C6-64DA-D58773A427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F4C65-9140-E255-952F-BED35C88D8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50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03E6B-10C5-E504-8381-73C27D431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7BF4DC-F705-B076-B136-7A1BCD08B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3CB39-3540-F5CF-AF18-F4ED9EE633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FDAEF-2360-C06A-4D5D-D95BE5E68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BE17-2BE4-F049-AD0D-B05136A9C1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45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2619" y="2598322"/>
            <a:ext cx="10796350" cy="5527405"/>
          </a:xfrm>
        </p:spPr>
        <p:txBody>
          <a:bodyPr anchor="b"/>
          <a:lstStyle>
            <a:lvl1pPr algn="ctr">
              <a:defRPr sz="83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699" y="8338885"/>
            <a:ext cx="9526191" cy="3833166"/>
          </a:xfrm>
        </p:spPr>
        <p:txBody>
          <a:bodyPr/>
          <a:lstStyle>
            <a:lvl1pPr marL="0" indent="0" algn="ctr">
              <a:buNone/>
              <a:defRPr sz="3334"/>
            </a:lvl1pPr>
            <a:lvl2pPr marL="635097" indent="0" algn="ctr">
              <a:buNone/>
              <a:defRPr sz="2778"/>
            </a:lvl2pPr>
            <a:lvl3pPr marL="1270193" indent="0" algn="ctr">
              <a:buNone/>
              <a:defRPr sz="2500"/>
            </a:lvl3pPr>
            <a:lvl4pPr marL="1905290" indent="0" algn="ctr">
              <a:buNone/>
              <a:defRPr sz="2223"/>
            </a:lvl4pPr>
            <a:lvl5pPr marL="2540386" indent="0" algn="ctr">
              <a:buNone/>
              <a:defRPr sz="2223"/>
            </a:lvl5pPr>
            <a:lvl6pPr marL="3175483" indent="0" algn="ctr">
              <a:buNone/>
              <a:defRPr sz="2223"/>
            </a:lvl6pPr>
            <a:lvl7pPr marL="3810579" indent="0" algn="ctr">
              <a:buNone/>
              <a:defRPr sz="2223"/>
            </a:lvl7pPr>
            <a:lvl8pPr marL="4445676" indent="0" algn="ctr">
              <a:buNone/>
              <a:defRPr sz="2223"/>
            </a:lvl8pPr>
            <a:lvl9pPr marL="5080772" indent="0" algn="ctr">
              <a:buNone/>
              <a:defRPr sz="22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0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1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89575" y="845282"/>
            <a:ext cx="2738780" cy="134546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3235" y="845282"/>
            <a:ext cx="8057570" cy="134546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1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4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619" y="3958126"/>
            <a:ext cx="10955120" cy="6604218"/>
          </a:xfrm>
        </p:spPr>
        <p:txBody>
          <a:bodyPr anchor="b"/>
          <a:lstStyle>
            <a:lvl1pPr>
              <a:defRPr sz="83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619" y="10624823"/>
            <a:ext cx="10955120" cy="3473002"/>
          </a:xfrm>
        </p:spPr>
        <p:txBody>
          <a:bodyPr/>
          <a:lstStyle>
            <a:lvl1pPr marL="0" indent="0">
              <a:buNone/>
              <a:defRPr sz="3334">
                <a:solidFill>
                  <a:schemeClr val="tx1">
                    <a:tint val="82000"/>
                  </a:schemeClr>
                </a:solidFill>
              </a:defRPr>
            </a:lvl1pPr>
            <a:lvl2pPr marL="635097" indent="0">
              <a:buNone/>
              <a:defRPr sz="2778">
                <a:solidFill>
                  <a:schemeClr val="tx1">
                    <a:tint val="82000"/>
                  </a:schemeClr>
                </a:solidFill>
              </a:defRPr>
            </a:lvl2pPr>
            <a:lvl3pPr marL="1270193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3pPr>
            <a:lvl4pPr marL="1905290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4pPr>
            <a:lvl5pPr marL="2540386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5pPr>
            <a:lvl6pPr marL="3175483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6pPr>
            <a:lvl7pPr marL="3810579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7pPr>
            <a:lvl8pPr marL="4445676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8pPr>
            <a:lvl9pPr marL="5080772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3234" y="4226407"/>
            <a:ext cx="5398175" cy="100735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0179" y="4226407"/>
            <a:ext cx="5398175" cy="100735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5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845285"/>
            <a:ext cx="10955120" cy="306874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890" y="3891971"/>
            <a:ext cx="5373366" cy="1907394"/>
          </a:xfrm>
        </p:spPr>
        <p:txBody>
          <a:bodyPr anchor="b"/>
          <a:lstStyle>
            <a:lvl1pPr marL="0" indent="0">
              <a:buNone/>
              <a:defRPr sz="3334" b="1"/>
            </a:lvl1pPr>
            <a:lvl2pPr marL="635097" indent="0">
              <a:buNone/>
              <a:defRPr sz="2778" b="1"/>
            </a:lvl2pPr>
            <a:lvl3pPr marL="1270193" indent="0">
              <a:buNone/>
              <a:defRPr sz="2500" b="1"/>
            </a:lvl3pPr>
            <a:lvl4pPr marL="1905290" indent="0">
              <a:buNone/>
              <a:defRPr sz="2223" b="1"/>
            </a:lvl4pPr>
            <a:lvl5pPr marL="2540386" indent="0">
              <a:buNone/>
              <a:defRPr sz="2223" b="1"/>
            </a:lvl5pPr>
            <a:lvl6pPr marL="3175483" indent="0">
              <a:buNone/>
              <a:defRPr sz="2223" b="1"/>
            </a:lvl6pPr>
            <a:lvl7pPr marL="3810579" indent="0">
              <a:buNone/>
              <a:defRPr sz="2223" b="1"/>
            </a:lvl7pPr>
            <a:lvl8pPr marL="4445676" indent="0">
              <a:buNone/>
              <a:defRPr sz="2223" b="1"/>
            </a:lvl8pPr>
            <a:lvl9pPr marL="5080772" indent="0">
              <a:buNone/>
              <a:defRPr sz="22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4890" y="5799365"/>
            <a:ext cx="5373366" cy="85299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0180" y="3891971"/>
            <a:ext cx="5399829" cy="1907394"/>
          </a:xfrm>
        </p:spPr>
        <p:txBody>
          <a:bodyPr anchor="b"/>
          <a:lstStyle>
            <a:lvl1pPr marL="0" indent="0">
              <a:buNone/>
              <a:defRPr sz="3334" b="1"/>
            </a:lvl1pPr>
            <a:lvl2pPr marL="635097" indent="0">
              <a:buNone/>
              <a:defRPr sz="2778" b="1"/>
            </a:lvl2pPr>
            <a:lvl3pPr marL="1270193" indent="0">
              <a:buNone/>
              <a:defRPr sz="2500" b="1"/>
            </a:lvl3pPr>
            <a:lvl4pPr marL="1905290" indent="0">
              <a:buNone/>
              <a:defRPr sz="2223" b="1"/>
            </a:lvl4pPr>
            <a:lvl5pPr marL="2540386" indent="0">
              <a:buNone/>
              <a:defRPr sz="2223" b="1"/>
            </a:lvl5pPr>
            <a:lvl6pPr marL="3175483" indent="0">
              <a:buNone/>
              <a:defRPr sz="2223" b="1"/>
            </a:lvl6pPr>
            <a:lvl7pPr marL="3810579" indent="0">
              <a:buNone/>
              <a:defRPr sz="2223" b="1"/>
            </a:lvl7pPr>
            <a:lvl8pPr marL="4445676" indent="0">
              <a:buNone/>
              <a:defRPr sz="2223" b="1"/>
            </a:lvl8pPr>
            <a:lvl9pPr marL="5080772" indent="0">
              <a:buNone/>
              <a:defRPr sz="22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30180" y="5799365"/>
            <a:ext cx="5399829" cy="85299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4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7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1058439"/>
            <a:ext cx="4096593" cy="3704537"/>
          </a:xfrm>
        </p:spPr>
        <p:txBody>
          <a:bodyPr anchor="b"/>
          <a:lstStyle>
            <a:lvl1pPr>
              <a:defRPr sz="44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829" y="2285938"/>
            <a:ext cx="6430179" cy="11282668"/>
          </a:xfrm>
        </p:spPr>
        <p:txBody>
          <a:bodyPr/>
          <a:lstStyle>
            <a:lvl1pPr marL="0" indent="0">
              <a:buNone/>
              <a:defRPr sz="4445"/>
            </a:lvl1pPr>
            <a:lvl2pPr>
              <a:defRPr sz="3889"/>
            </a:lvl2pPr>
            <a:lvl3pPr>
              <a:defRPr sz="3334"/>
            </a:lvl3pPr>
            <a:lvl4pPr>
              <a:defRPr sz="2778"/>
            </a:lvl4pPr>
            <a:lvl5pPr>
              <a:defRPr sz="2778"/>
            </a:lvl5pPr>
            <a:lvl6pPr>
              <a:defRPr sz="2778"/>
            </a:lvl6pPr>
            <a:lvl7pPr>
              <a:defRPr sz="2778"/>
            </a:lvl7pPr>
            <a:lvl8pPr>
              <a:defRPr sz="2778"/>
            </a:lvl8pPr>
            <a:lvl9pPr>
              <a:defRPr sz="2778"/>
            </a:lvl9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4888" y="4762976"/>
            <a:ext cx="4096593" cy="8824003"/>
          </a:xfrm>
        </p:spPr>
        <p:txBody>
          <a:bodyPr/>
          <a:lstStyle>
            <a:lvl1pPr marL="0" indent="0">
              <a:buNone/>
              <a:defRPr sz="2223"/>
            </a:lvl1pPr>
            <a:lvl2pPr marL="635097" indent="0">
              <a:buNone/>
              <a:defRPr sz="1945"/>
            </a:lvl2pPr>
            <a:lvl3pPr marL="1270193" indent="0">
              <a:buNone/>
              <a:defRPr sz="1667"/>
            </a:lvl3pPr>
            <a:lvl4pPr marL="1905290" indent="0">
              <a:buNone/>
              <a:defRPr sz="1389"/>
            </a:lvl4pPr>
            <a:lvl5pPr marL="2540386" indent="0">
              <a:buNone/>
              <a:defRPr sz="1389"/>
            </a:lvl5pPr>
            <a:lvl6pPr marL="3175483" indent="0">
              <a:buNone/>
              <a:defRPr sz="1389"/>
            </a:lvl6pPr>
            <a:lvl7pPr marL="3810579" indent="0">
              <a:buNone/>
              <a:defRPr sz="1389"/>
            </a:lvl7pPr>
            <a:lvl8pPr marL="4445676" indent="0">
              <a:buNone/>
              <a:defRPr sz="1389"/>
            </a:lvl8pPr>
            <a:lvl9pPr marL="5080772" indent="0">
              <a:buNone/>
              <a:defRPr sz="13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60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1058439"/>
            <a:ext cx="4096593" cy="3704537"/>
          </a:xfrm>
        </p:spPr>
        <p:txBody>
          <a:bodyPr anchor="b"/>
          <a:lstStyle>
            <a:lvl1pPr>
              <a:defRPr sz="44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99829" y="2285938"/>
            <a:ext cx="6430179" cy="11282668"/>
          </a:xfrm>
        </p:spPr>
        <p:txBody>
          <a:bodyPr anchor="t"/>
          <a:lstStyle>
            <a:lvl1pPr marL="0" indent="0">
              <a:buNone/>
              <a:defRPr sz="4445"/>
            </a:lvl1pPr>
            <a:lvl2pPr marL="635097" indent="0">
              <a:buNone/>
              <a:defRPr sz="3889"/>
            </a:lvl2pPr>
            <a:lvl3pPr marL="1270193" indent="0">
              <a:buNone/>
              <a:defRPr sz="3334"/>
            </a:lvl3pPr>
            <a:lvl4pPr marL="1905290" indent="0">
              <a:buNone/>
              <a:defRPr sz="2778"/>
            </a:lvl4pPr>
            <a:lvl5pPr marL="2540386" indent="0">
              <a:buNone/>
              <a:defRPr sz="2778"/>
            </a:lvl5pPr>
            <a:lvl6pPr marL="3175483" indent="0">
              <a:buNone/>
              <a:defRPr sz="2778"/>
            </a:lvl6pPr>
            <a:lvl7pPr marL="3810579" indent="0">
              <a:buNone/>
              <a:defRPr sz="2778"/>
            </a:lvl7pPr>
            <a:lvl8pPr marL="4445676" indent="0">
              <a:buNone/>
              <a:defRPr sz="2778"/>
            </a:lvl8pPr>
            <a:lvl9pPr marL="5080772" indent="0">
              <a:buNone/>
              <a:defRPr sz="277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4888" y="4762976"/>
            <a:ext cx="4096593" cy="8824003"/>
          </a:xfrm>
        </p:spPr>
        <p:txBody>
          <a:bodyPr/>
          <a:lstStyle>
            <a:lvl1pPr marL="0" indent="0">
              <a:buNone/>
              <a:defRPr sz="2223"/>
            </a:lvl1pPr>
            <a:lvl2pPr marL="635097" indent="0">
              <a:buNone/>
              <a:defRPr sz="1945"/>
            </a:lvl2pPr>
            <a:lvl3pPr marL="1270193" indent="0">
              <a:buNone/>
              <a:defRPr sz="1667"/>
            </a:lvl3pPr>
            <a:lvl4pPr marL="1905290" indent="0">
              <a:buNone/>
              <a:defRPr sz="1389"/>
            </a:lvl4pPr>
            <a:lvl5pPr marL="2540386" indent="0">
              <a:buNone/>
              <a:defRPr sz="1389"/>
            </a:lvl5pPr>
            <a:lvl6pPr marL="3175483" indent="0">
              <a:buNone/>
              <a:defRPr sz="1389"/>
            </a:lvl6pPr>
            <a:lvl7pPr marL="3810579" indent="0">
              <a:buNone/>
              <a:defRPr sz="1389"/>
            </a:lvl7pPr>
            <a:lvl8pPr marL="4445676" indent="0">
              <a:buNone/>
              <a:defRPr sz="1389"/>
            </a:lvl8pPr>
            <a:lvl9pPr marL="5080772" indent="0">
              <a:buNone/>
              <a:defRPr sz="13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57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3234" y="845285"/>
            <a:ext cx="10955120" cy="3068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234" y="4226407"/>
            <a:ext cx="10955120" cy="10073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234" y="14715249"/>
            <a:ext cx="2857857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096C16-5446-8645-9DD4-D1489A8AEB4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07401" y="14715249"/>
            <a:ext cx="4286786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70497" y="14715249"/>
            <a:ext cx="2857857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8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70193" rtl="0" eaLnBrk="1" latinLnBrk="0" hangingPunct="1">
        <a:lnSpc>
          <a:spcPct val="90000"/>
        </a:lnSpc>
        <a:spcBef>
          <a:spcPct val="0"/>
        </a:spcBef>
        <a:buNone/>
        <a:defRPr sz="6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7548" indent="-317548" algn="l" defTabSz="1270193" rtl="0" eaLnBrk="1" latinLnBrk="0" hangingPunct="1">
        <a:lnSpc>
          <a:spcPct val="90000"/>
        </a:lnSpc>
        <a:spcBef>
          <a:spcPts val="1389"/>
        </a:spcBef>
        <a:buFont typeface="Arial" panose="020B0604020202020204" pitchFamily="34" charset="0"/>
        <a:buChar char="•"/>
        <a:defRPr sz="3889" kern="1200">
          <a:solidFill>
            <a:schemeClr val="tx1"/>
          </a:solidFill>
          <a:latin typeface="+mn-lt"/>
          <a:ea typeface="+mn-ea"/>
          <a:cs typeface="+mn-cs"/>
        </a:defRPr>
      </a:lvl1pPr>
      <a:lvl2pPr marL="952645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3334" kern="1200">
          <a:solidFill>
            <a:schemeClr val="tx1"/>
          </a:solidFill>
          <a:latin typeface="+mn-lt"/>
          <a:ea typeface="+mn-ea"/>
          <a:cs typeface="+mn-cs"/>
        </a:defRPr>
      </a:lvl2pPr>
      <a:lvl3pPr marL="1587741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778" kern="1200">
          <a:solidFill>
            <a:schemeClr val="tx1"/>
          </a:solidFill>
          <a:latin typeface="+mn-lt"/>
          <a:ea typeface="+mn-ea"/>
          <a:cs typeface="+mn-cs"/>
        </a:defRPr>
      </a:lvl3pPr>
      <a:lvl4pPr marL="2222838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857934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493031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4128127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763224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398320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5097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0193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290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40386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75483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10579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45676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80772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25F50-90E3-538C-9955-2CFD3E2F7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F2B9CE0-AEF6-8D17-CE56-D5DA3F23EF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307" t="16722" r="13333" b="-6707"/>
          <a:stretch>
            <a:fillRect/>
          </a:stretch>
        </p:blipFill>
        <p:spPr>
          <a:xfrm>
            <a:off x="0" y="0"/>
            <a:ext cx="12701588" cy="120365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B61A8F-792B-B093-8A86-3F24CD47B7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3" y="794"/>
            <a:ext cx="12700635" cy="158757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9517C6-04FC-E751-9D40-B7B559D5A97D}"/>
              </a:ext>
            </a:extLst>
          </p:cNvPr>
          <p:cNvSpPr txBox="1"/>
          <p:nvPr/>
        </p:nvSpPr>
        <p:spPr>
          <a:xfrm>
            <a:off x="909420" y="10394817"/>
            <a:ext cx="830573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24/7 Expert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Surgical Care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9349B9-970A-793C-9CA5-4CA03F6267C8}"/>
              </a:ext>
            </a:extLst>
          </p:cNvPr>
          <p:cNvSpPr txBox="1"/>
          <p:nvPr/>
        </p:nvSpPr>
        <p:spPr>
          <a:xfrm>
            <a:off x="909420" y="12791050"/>
            <a:ext cx="6788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Right here in </a:t>
            </a:r>
            <a:br>
              <a:rPr lang="en-US" sz="5000" dirty="0">
                <a:solidFill>
                  <a:srgbClr val="B5D9EE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our community.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F9D1E4D-BA65-5E2D-65AE-16677FF7000F}"/>
              </a:ext>
            </a:extLst>
          </p:cNvPr>
          <p:cNvGrpSpPr/>
          <p:nvPr/>
        </p:nvGrpSpPr>
        <p:grpSpPr>
          <a:xfrm>
            <a:off x="8306297" y="12593813"/>
            <a:ext cx="3932608" cy="2770363"/>
            <a:chOff x="8863472" y="10361162"/>
            <a:chExt cx="4372437" cy="308020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468579-FA41-D0CC-8E7D-EBBD85CD5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3472" y="12255324"/>
              <a:ext cx="4370787" cy="1186043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5DE569E-C237-E6FE-E682-3B34370D8ED4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4D7C6E4-E4A2-DF12-01A0-77A016B1F1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661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E118D-AF04-8C57-2562-09A11F745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D76B4BB-FCFE-1257-A7BF-5A7C865F30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4443" cy="158712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9643F9C-BDB3-9EE5-7AE3-668C21178313}"/>
              </a:ext>
            </a:extLst>
          </p:cNvPr>
          <p:cNvGrpSpPr/>
          <p:nvPr/>
        </p:nvGrpSpPr>
        <p:grpSpPr>
          <a:xfrm>
            <a:off x="579665" y="863776"/>
            <a:ext cx="3714749" cy="2618543"/>
            <a:chOff x="8882149" y="10361162"/>
            <a:chExt cx="4353760" cy="3068985"/>
          </a:xfrm>
        </p:grpSpPr>
        <p:pic>
          <p:nvPicPr>
            <p:cNvPr id="9" name="Picture 30">
              <a:extLst>
                <a:ext uri="{FF2B5EF4-FFF2-40B4-BE49-F238E27FC236}">
                  <a16:creationId xmlns:a16="http://schemas.microsoft.com/office/drawing/2014/main" id="{5BBB341C-A7FB-2AAC-91DC-CED0335F4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8076754-307B-5B7E-08C9-B4568723163B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61C9F96-02A4-4BD9-8BD9-043978F6E7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CB5232E-1EB3-448E-C75F-08F571C43466}"/>
              </a:ext>
            </a:extLst>
          </p:cNvPr>
          <p:cNvSpPr txBox="1"/>
          <p:nvPr/>
        </p:nvSpPr>
        <p:spPr>
          <a:xfrm>
            <a:off x="0" y="10009007"/>
            <a:ext cx="127087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3345DC-65F4-CBDD-2304-4776FDBDBA3B}"/>
              </a:ext>
            </a:extLst>
          </p:cNvPr>
          <p:cNvSpPr txBox="1"/>
          <p:nvPr/>
        </p:nvSpPr>
        <p:spPr>
          <a:xfrm>
            <a:off x="1" y="12649277"/>
            <a:ext cx="126944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6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2416209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62A81-D63E-ED44-489A-64668EB71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54FC8-7855-E4B3-DDA7-B74C89B0AB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4" cy="1586944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700AD56-421F-8343-6524-9CAD0F680108}"/>
              </a:ext>
            </a:extLst>
          </p:cNvPr>
          <p:cNvGrpSpPr/>
          <p:nvPr/>
        </p:nvGrpSpPr>
        <p:grpSpPr>
          <a:xfrm>
            <a:off x="547007" y="465894"/>
            <a:ext cx="3714749" cy="2618543"/>
            <a:chOff x="8882149" y="10361162"/>
            <a:chExt cx="4353760" cy="3068985"/>
          </a:xfrm>
        </p:grpSpPr>
        <p:pic>
          <p:nvPicPr>
            <p:cNvPr id="9" name="Picture 30">
              <a:extLst>
                <a:ext uri="{FF2B5EF4-FFF2-40B4-BE49-F238E27FC236}">
                  <a16:creationId xmlns:a16="http://schemas.microsoft.com/office/drawing/2014/main" id="{89881C64-AAE9-10FB-FA83-BA1E3AB09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347C2D7-4AB0-3113-E4E3-68B6A615B4F1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8D4F3A1-7D73-86A8-F62C-D4238621C5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BBD6128-0571-C03C-8575-A6CDA51FDB0F}"/>
              </a:ext>
            </a:extLst>
          </p:cNvPr>
          <p:cNvSpPr txBox="1"/>
          <p:nvPr/>
        </p:nvSpPr>
        <p:spPr>
          <a:xfrm>
            <a:off x="1232810" y="10456825"/>
            <a:ext cx="116963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5D7E46-D796-E12B-C2FA-69894F161968}"/>
              </a:ext>
            </a:extLst>
          </p:cNvPr>
          <p:cNvSpPr txBox="1"/>
          <p:nvPr/>
        </p:nvSpPr>
        <p:spPr>
          <a:xfrm>
            <a:off x="1231672" y="12871146"/>
            <a:ext cx="116832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1275778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C1402-D546-AB38-9FE8-D682DACB4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CAF02B-E19D-4A35-C6B0-F197275350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3" cy="158694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696720-0DF3-5309-DFA7-9E990F817994}"/>
              </a:ext>
            </a:extLst>
          </p:cNvPr>
          <p:cNvSpPr txBox="1"/>
          <p:nvPr/>
        </p:nvSpPr>
        <p:spPr>
          <a:xfrm>
            <a:off x="1232810" y="10456825"/>
            <a:ext cx="116963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10CE68-EFD1-A467-21A3-971BB12A88C1}"/>
              </a:ext>
            </a:extLst>
          </p:cNvPr>
          <p:cNvSpPr txBox="1"/>
          <p:nvPr/>
        </p:nvSpPr>
        <p:spPr>
          <a:xfrm>
            <a:off x="1231672" y="12871146"/>
            <a:ext cx="116832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17BCF93-914C-EE97-CA47-21F7F7153DDD}"/>
              </a:ext>
            </a:extLst>
          </p:cNvPr>
          <p:cNvGrpSpPr/>
          <p:nvPr/>
        </p:nvGrpSpPr>
        <p:grpSpPr>
          <a:xfrm>
            <a:off x="547007" y="465894"/>
            <a:ext cx="3714749" cy="2618543"/>
            <a:chOff x="8882149" y="10361162"/>
            <a:chExt cx="4353760" cy="3068985"/>
          </a:xfrm>
        </p:grpSpPr>
        <p:pic>
          <p:nvPicPr>
            <p:cNvPr id="4" name="Picture 30">
              <a:extLst>
                <a:ext uri="{FF2B5EF4-FFF2-40B4-BE49-F238E27FC236}">
                  <a16:creationId xmlns:a16="http://schemas.microsoft.com/office/drawing/2014/main" id="{11F62293-0B68-C13B-4BCC-E819EA82C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97A510A-8DDD-C64F-77F2-C8FB428A2FB9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169D7C7-06A4-D557-B2F6-6B32C31CA6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80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7CE07-7665-9F01-639A-1907432F7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731E3-AB51-0E13-D888-D8A535A12A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3" cy="158694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4FDA91-E397-0F8A-0D7A-363C784676E7}"/>
              </a:ext>
            </a:extLst>
          </p:cNvPr>
          <p:cNvSpPr txBox="1"/>
          <p:nvPr/>
        </p:nvSpPr>
        <p:spPr>
          <a:xfrm>
            <a:off x="1232810" y="10456825"/>
            <a:ext cx="116963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01DE05-8A4B-4AC9-F1AE-47B36A114938}"/>
              </a:ext>
            </a:extLst>
          </p:cNvPr>
          <p:cNvSpPr txBox="1"/>
          <p:nvPr/>
        </p:nvSpPr>
        <p:spPr>
          <a:xfrm>
            <a:off x="1231672" y="12871146"/>
            <a:ext cx="116832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2043E56-BEA7-B414-58D4-BC50591A7C72}"/>
              </a:ext>
            </a:extLst>
          </p:cNvPr>
          <p:cNvGrpSpPr/>
          <p:nvPr/>
        </p:nvGrpSpPr>
        <p:grpSpPr>
          <a:xfrm>
            <a:off x="547007" y="465894"/>
            <a:ext cx="3714749" cy="2618543"/>
            <a:chOff x="8882149" y="10361162"/>
            <a:chExt cx="4353760" cy="3068985"/>
          </a:xfrm>
        </p:grpSpPr>
        <p:pic>
          <p:nvPicPr>
            <p:cNvPr id="4" name="Picture 30">
              <a:extLst>
                <a:ext uri="{FF2B5EF4-FFF2-40B4-BE49-F238E27FC236}">
                  <a16:creationId xmlns:a16="http://schemas.microsoft.com/office/drawing/2014/main" id="{DD875AC1-5837-F4D4-8589-39A61E01D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C81AF5-4259-438F-7C2E-161B3318DE2A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5F98E13-C961-FAB3-91B7-00A05EF156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1071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8F077-ADC0-6D36-C0FA-549E14EF0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07A058-9DC8-CCA0-A9F0-EDEB4FB4BF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2" cy="158694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F0981F-4091-5A24-C398-079C4FF968FF}"/>
              </a:ext>
            </a:extLst>
          </p:cNvPr>
          <p:cNvSpPr txBox="1"/>
          <p:nvPr/>
        </p:nvSpPr>
        <p:spPr>
          <a:xfrm>
            <a:off x="1232810" y="10456825"/>
            <a:ext cx="116963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E9613-445B-B415-5587-23D71ACF9BFC}"/>
              </a:ext>
            </a:extLst>
          </p:cNvPr>
          <p:cNvSpPr txBox="1"/>
          <p:nvPr/>
        </p:nvSpPr>
        <p:spPr>
          <a:xfrm>
            <a:off x="1231672" y="12871146"/>
            <a:ext cx="116832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5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FB127A-46DD-FDBA-1BAA-9AC12E750F82}"/>
              </a:ext>
            </a:extLst>
          </p:cNvPr>
          <p:cNvGrpSpPr/>
          <p:nvPr/>
        </p:nvGrpSpPr>
        <p:grpSpPr>
          <a:xfrm>
            <a:off x="547007" y="465894"/>
            <a:ext cx="3714749" cy="2618543"/>
            <a:chOff x="8882149" y="10361162"/>
            <a:chExt cx="4353760" cy="3068985"/>
          </a:xfrm>
        </p:grpSpPr>
        <p:pic>
          <p:nvPicPr>
            <p:cNvPr id="4" name="Picture 30">
              <a:extLst>
                <a:ext uri="{FF2B5EF4-FFF2-40B4-BE49-F238E27FC236}">
                  <a16:creationId xmlns:a16="http://schemas.microsoft.com/office/drawing/2014/main" id="{1C5BBB00-CC89-3C8C-06CB-8B9DD51AC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A072094-8055-26DF-E1C2-CE2CF6720080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2B0E67D-5331-C51E-7269-53A858485D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026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83EB-B452-7319-21D8-269295796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549236A-8AC7-6D1F-DF22-523DCFBDD0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307" t="16722" r="13333" b="-6707"/>
          <a:stretch>
            <a:fillRect/>
          </a:stretch>
        </p:blipFill>
        <p:spPr>
          <a:xfrm>
            <a:off x="0" y="0"/>
            <a:ext cx="12701588" cy="120365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668207-C927-5486-C4C8-C2752C3B3A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3" y="794"/>
            <a:ext cx="12700634" cy="158757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5CA874-AE55-A095-193A-3F5F57FB3A3B}"/>
              </a:ext>
            </a:extLst>
          </p:cNvPr>
          <p:cNvSpPr txBox="1"/>
          <p:nvPr/>
        </p:nvSpPr>
        <p:spPr>
          <a:xfrm>
            <a:off x="909420" y="10394817"/>
            <a:ext cx="830573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24/7 Expert </a:t>
            </a:r>
            <a:b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7000" b="1" dirty="0">
                <a:solidFill>
                  <a:schemeClr val="bg1"/>
                </a:solidFill>
                <a:latin typeface="Montserrat SemiBold" pitchFamily="2" charset="77"/>
              </a:rPr>
              <a:t>Surgical Care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EF5018-68FA-10C1-965B-75E1E30D25B4}"/>
              </a:ext>
            </a:extLst>
          </p:cNvPr>
          <p:cNvSpPr txBox="1"/>
          <p:nvPr/>
        </p:nvSpPr>
        <p:spPr>
          <a:xfrm>
            <a:off x="909420" y="12791050"/>
            <a:ext cx="6788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Right here in </a:t>
            </a:r>
            <a:br>
              <a:rPr lang="en-US" sz="5000" dirty="0">
                <a:solidFill>
                  <a:srgbClr val="B5D9EE"/>
                </a:solidFill>
                <a:latin typeface="Montserrat" pitchFamily="2" charset="77"/>
              </a:rPr>
            </a:br>
            <a:r>
              <a:rPr lang="en-US" sz="5000" dirty="0">
                <a:solidFill>
                  <a:srgbClr val="B5D9EE"/>
                </a:solidFill>
                <a:latin typeface="Montserrat" pitchFamily="2" charset="77"/>
              </a:rPr>
              <a:t>our community.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BB3F4C-4E7F-7A65-C5EF-288AC08F780D}"/>
              </a:ext>
            </a:extLst>
          </p:cNvPr>
          <p:cNvGrpSpPr/>
          <p:nvPr/>
        </p:nvGrpSpPr>
        <p:grpSpPr>
          <a:xfrm>
            <a:off x="8306297" y="12593813"/>
            <a:ext cx="3932608" cy="2770363"/>
            <a:chOff x="8863472" y="10361162"/>
            <a:chExt cx="4372437" cy="308020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E5B618C-2762-26FD-340A-486E0963D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3472" y="12255324"/>
              <a:ext cx="4370787" cy="1186043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C522D9E-179D-D87E-AC12-A97E7FC2243D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3F0CEF2-230A-813A-1796-A81C0BE266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08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6A267-0032-BB21-A0B2-21974E55D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7C86312-05A3-21DE-190F-D2773DBBAA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4" cy="158694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3D4CF7-B520-BCE6-93D8-F3335C1684C4}"/>
              </a:ext>
            </a:extLst>
          </p:cNvPr>
          <p:cNvSpPr txBox="1"/>
          <p:nvPr/>
        </p:nvSpPr>
        <p:spPr>
          <a:xfrm>
            <a:off x="-1" y="3754320"/>
            <a:ext cx="127015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Expert surgical team now at </a:t>
            </a:r>
            <a:br>
              <a:rPr lang="en-US" sz="6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6000" dirty="0">
                <a:solidFill>
                  <a:srgbClr val="FF0000"/>
                </a:solidFill>
                <a:latin typeface="Montserrat" pitchFamily="2" charset="77"/>
              </a:rPr>
              <a:t>[Hospital Name]</a:t>
            </a:r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92B6D9-D34A-12C5-0AC2-C598B64AC2F5}"/>
              </a:ext>
            </a:extLst>
          </p:cNvPr>
          <p:cNvSpPr txBox="1"/>
          <p:nvPr/>
        </p:nvSpPr>
        <p:spPr>
          <a:xfrm>
            <a:off x="1" y="1203107"/>
            <a:ext cx="1270158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New Faces, Same Commitment to Care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B99C9B-98A0-B3F9-8802-39FD2C8A7C8F}"/>
              </a:ext>
            </a:extLst>
          </p:cNvPr>
          <p:cNvGrpSpPr/>
          <p:nvPr/>
        </p:nvGrpSpPr>
        <p:grpSpPr>
          <a:xfrm>
            <a:off x="609518" y="12623375"/>
            <a:ext cx="3765077" cy="2654020"/>
            <a:chOff x="8882149" y="10361162"/>
            <a:chExt cx="4353760" cy="3068985"/>
          </a:xfrm>
        </p:grpSpPr>
        <p:pic>
          <p:nvPicPr>
            <p:cNvPr id="5" name="Picture 30">
              <a:extLst>
                <a:ext uri="{FF2B5EF4-FFF2-40B4-BE49-F238E27FC236}">
                  <a16:creationId xmlns:a16="http://schemas.microsoft.com/office/drawing/2014/main" id="{158FC25F-C8D4-0166-5DA5-96D75631C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D701B-29D1-8C3D-98C7-D0585E1CC3EF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D09B65E-F7B4-14FE-BBDA-65B96A464C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362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9CF2-1A7F-0F23-A6E3-9CB1C0C9C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B076CA9-95C4-3CE8-A5A2-181E0D4856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3" cy="1586944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7494794-96DE-14E6-C6BB-D715328FA0A7}"/>
              </a:ext>
            </a:extLst>
          </p:cNvPr>
          <p:cNvGrpSpPr/>
          <p:nvPr/>
        </p:nvGrpSpPr>
        <p:grpSpPr>
          <a:xfrm>
            <a:off x="609518" y="12623375"/>
            <a:ext cx="3765077" cy="2654020"/>
            <a:chOff x="8882149" y="10361162"/>
            <a:chExt cx="4353760" cy="3068985"/>
          </a:xfrm>
        </p:grpSpPr>
        <p:pic>
          <p:nvPicPr>
            <p:cNvPr id="5" name="Picture 30">
              <a:extLst>
                <a:ext uri="{FF2B5EF4-FFF2-40B4-BE49-F238E27FC236}">
                  <a16:creationId xmlns:a16="http://schemas.microsoft.com/office/drawing/2014/main" id="{FA62BA01-8B58-F146-DD05-6307EE2E0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20C4C12-1D66-2D4C-E290-ABD61C440B6B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48E3F50-AB44-A9AF-E661-B1E30D5C56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FD05AC3-5B2D-884C-A917-92F35CEFBD63}"/>
              </a:ext>
            </a:extLst>
          </p:cNvPr>
          <p:cNvSpPr txBox="1"/>
          <p:nvPr/>
        </p:nvSpPr>
        <p:spPr>
          <a:xfrm>
            <a:off x="-1" y="3754320"/>
            <a:ext cx="127015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Expert surgical team now at </a:t>
            </a:r>
            <a:br>
              <a:rPr lang="en-US" sz="6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6000" dirty="0">
                <a:solidFill>
                  <a:srgbClr val="FF0000"/>
                </a:solidFill>
                <a:latin typeface="Montserrat" pitchFamily="2" charset="77"/>
              </a:rPr>
              <a:t>[Hospital Name]</a:t>
            </a:r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0CBEEA-AC67-7098-709B-26D33ACF9B1A}"/>
              </a:ext>
            </a:extLst>
          </p:cNvPr>
          <p:cNvSpPr txBox="1"/>
          <p:nvPr/>
        </p:nvSpPr>
        <p:spPr>
          <a:xfrm>
            <a:off x="1" y="1203107"/>
            <a:ext cx="1270158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New Faces, Same Commitment to Care</a:t>
            </a:r>
          </a:p>
        </p:txBody>
      </p:sp>
    </p:spTree>
    <p:extLst>
      <p:ext uri="{BB962C8B-B14F-4D97-AF65-F5344CB8AC3E}">
        <p14:creationId xmlns:p14="http://schemas.microsoft.com/office/powerpoint/2010/main" val="3000752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F7A7D-4141-2842-07F3-E9EB3B5B6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E87F85D-A883-C528-970D-1C511C1A71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4" cy="15869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931C4A-72AD-A884-A473-C941FBF07E17}"/>
              </a:ext>
            </a:extLst>
          </p:cNvPr>
          <p:cNvSpPr txBox="1"/>
          <p:nvPr/>
        </p:nvSpPr>
        <p:spPr>
          <a:xfrm>
            <a:off x="1208313" y="799479"/>
            <a:ext cx="1037272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No Travel. No Wait. </a:t>
            </a:r>
          </a:p>
          <a:p>
            <a:pPr algn="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Just Expert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55F6FF-2085-39B5-7A76-AB6BA9EC7DD7}"/>
              </a:ext>
            </a:extLst>
          </p:cNvPr>
          <p:cNvSpPr txBox="1"/>
          <p:nvPr/>
        </p:nvSpPr>
        <p:spPr>
          <a:xfrm>
            <a:off x="1208313" y="3230544"/>
            <a:ext cx="103727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Expert surgical services, close to home.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3AE0C9E-DC06-6332-EA08-2F4E24147BF6}"/>
              </a:ext>
            </a:extLst>
          </p:cNvPr>
          <p:cNvGrpSpPr/>
          <p:nvPr/>
        </p:nvGrpSpPr>
        <p:grpSpPr>
          <a:xfrm>
            <a:off x="8469104" y="12774501"/>
            <a:ext cx="3765077" cy="2654020"/>
            <a:chOff x="8882149" y="10361162"/>
            <a:chExt cx="4353760" cy="3068985"/>
          </a:xfrm>
        </p:grpSpPr>
        <p:pic>
          <p:nvPicPr>
            <p:cNvPr id="12" name="Picture 30">
              <a:extLst>
                <a:ext uri="{FF2B5EF4-FFF2-40B4-BE49-F238E27FC236}">
                  <a16:creationId xmlns:a16="http://schemas.microsoft.com/office/drawing/2014/main" id="{C8C780B8-D7B8-439E-4F67-5BECC9792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FDF7506-9616-BC90-6392-81CC50875285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DFB39D3-D413-98D2-6CFF-92A2A0BFDB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9155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6749F-9795-8965-140A-7974AB1A2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7E419E5-129E-7D79-E0D8-74DB448010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4" cy="15869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BACAD3-A36F-764B-6A90-6BD4FBBFAC14}"/>
              </a:ext>
            </a:extLst>
          </p:cNvPr>
          <p:cNvSpPr txBox="1"/>
          <p:nvPr/>
        </p:nvSpPr>
        <p:spPr>
          <a:xfrm>
            <a:off x="1208313" y="799479"/>
            <a:ext cx="1037272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No Travel. No Wait. </a:t>
            </a:r>
          </a:p>
          <a:p>
            <a:pPr algn="r"/>
            <a:r>
              <a:rPr lang="en-US" sz="7500" b="1" dirty="0">
                <a:solidFill>
                  <a:schemeClr val="bg1"/>
                </a:solidFill>
                <a:latin typeface="Montserrat SemiBold" pitchFamily="2" charset="77"/>
              </a:rPr>
              <a:t>Just Expert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3DBB84-3D15-D3FF-A5CF-3CD0AAF90EB1}"/>
              </a:ext>
            </a:extLst>
          </p:cNvPr>
          <p:cNvSpPr txBox="1"/>
          <p:nvPr/>
        </p:nvSpPr>
        <p:spPr>
          <a:xfrm>
            <a:off x="1208313" y="3230544"/>
            <a:ext cx="103727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6000" dirty="0">
                <a:solidFill>
                  <a:srgbClr val="B5D9EE"/>
                </a:solidFill>
                <a:latin typeface="Montserrat" pitchFamily="2" charset="77"/>
              </a:rPr>
              <a:t>Expert surgical services, close to home.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A933A3-56BA-3EF3-48F5-25DB43C3D718}"/>
              </a:ext>
            </a:extLst>
          </p:cNvPr>
          <p:cNvGrpSpPr/>
          <p:nvPr/>
        </p:nvGrpSpPr>
        <p:grpSpPr>
          <a:xfrm>
            <a:off x="8469104" y="12774501"/>
            <a:ext cx="3765077" cy="2654020"/>
            <a:chOff x="8882149" y="10361162"/>
            <a:chExt cx="4353760" cy="3068985"/>
          </a:xfrm>
        </p:grpSpPr>
        <p:pic>
          <p:nvPicPr>
            <p:cNvPr id="12" name="Picture 30">
              <a:extLst>
                <a:ext uri="{FF2B5EF4-FFF2-40B4-BE49-F238E27FC236}">
                  <a16:creationId xmlns:a16="http://schemas.microsoft.com/office/drawing/2014/main" id="{68D61B66-603A-5B32-DC16-36EB9CF1F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7739CA-981C-B8D3-2FBB-E697085D3693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51F7D05-4DD0-59F5-D4A6-221F2D03AF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1903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7502B-224C-8DB6-8023-1F36584B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D976A96-187E-BCC4-593E-C1F42A8921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4" cy="158694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091C75-41AE-B3C1-AE59-3858016E2943}"/>
              </a:ext>
            </a:extLst>
          </p:cNvPr>
          <p:cNvSpPr txBox="1"/>
          <p:nvPr/>
        </p:nvSpPr>
        <p:spPr>
          <a:xfrm>
            <a:off x="5247115" y="10215197"/>
            <a:ext cx="6650848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5500" b="1" dirty="0">
                <a:solidFill>
                  <a:schemeClr val="bg1"/>
                </a:solidFill>
                <a:latin typeface="Montserrat SemiBold" pitchFamily="2" charset="77"/>
              </a:rPr>
              <a:t>Empowering Providers, Enhancing Care</a:t>
            </a:r>
            <a:endParaRPr lang="en-US" sz="5500" b="1" dirty="0">
              <a:solidFill>
                <a:schemeClr val="bg1"/>
              </a:solidFill>
              <a:latin typeface="Montserrat SemiBold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92E3F8-CA48-3E0C-3EEF-83BBDA138219}"/>
              </a:ext>
            </a:extLst>
          </p:cNvPr>
          <p:cNvSpPr txBox="1"/>
          <p:nvPr/>
        </p:nvSpPr>
        <p:spPr>
          <a:xfrm>
            <a:off x="3645354" y="12879726"/>
            <a:ext cx="82526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solidFill>
                  <a:srgbClr val="B5D9EE"/>
                </a:solidFill>
                <a:latin typeface="Montserrat" pitchFamily="2" charset="77"/>
              </a:rPr>
              <a:t>Our Synergy partnership supports staff and ensures seamless surgical care.</a:t>
            </a:r>
            <a:endParaRPr lang="en-US" sz="4500" dirty="0">
              <a:solidFill>
                <a:srgbClr val="B5D9EE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D72AFB-3EE5-9D7C-4F02-6BFBCB7E23B6}"/>
              </a:ext>
            </a:extLst>
          </p:cNvPr>
          <p:cNvGrpSpPr/>
          <p:nvPr/>
        </p:nvGrpSpPr>
        <p:grpSpPr>
          <a:xfrm>
            <a:off x="8108796" y="500467"/>
            <a:ext cx="4060581" cy="2862322"/>
            <a:chOff x="8882149" y="10361162"/>
            <a:chExt cx="4353760" cy="3068985"/>
          </a:xfrm>
        </p:grpSpPr>
        <p:pic>
          <p:nvPicPr>
            <p:cNvPr id="5" name="Picture 30">
              <a:extLst>
                <a:ext uri="{FF2B5EF4-FFF2-40B4-BE49-F238E27FC236}">
                  <a16:creationId xmlns:a16="http://schemas.microsoft.com/office/drawing/2014/main" id="{21153E94-79D0-C380-B9C3-278D7274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9E24D39-CEF1-7CE1-42ED-6273E0CD9219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635C693-C81B-7D1E-93BF-0EFC03EA5F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679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06BB3-988B-8B1E-0785-52FE76E29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354BD99-272C-FE60-8339-EAB5A42181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3013" cy="158694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A879DB-198F-2F18-0A76-AB52FA894603}"/>
              </a:ext>
            </a:extLst>
          </p:cNvPr>
          <p:cNvSpPr txBox="1"/>
          <p:nvPr/>
        </p:nvSpPr>
        <p:spPr>
          <a:xfrm>
            <a:off x="5247115" y="10215197"/>
            <a:ext cx="6650848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5500" b="1" dirty="0">
                <a:solidFill>
                  <a:schemeClr val="bg1"/>
                </a:solidFill>
                <a:latin typeface="Montserrat SemiBold" pitchFamily="2" charset="77"/>
              </a:rPr>
              <a:t>Empowering Providers, Enhancing Care</a:t>
            </a:r>
            <a:endParaRPr lang="en-US" sz="5500" b="1" dirty="0">
              <a:solidFill>
                <a:schemeClr val="bg1"/>
              </a:solidFill>
              <a:latin typeface="Montserrat SemiBold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D79AF-538C-A025-E1F9-CC5DF709E3C1}"/>
              </a:ext>
            </a:extLst>
          </p:cNvPr>
          <p:cNvSpPr txBox="1"/>
          <p:nvPr/>
        </p:nvSpPr>
        <p:spPr>
          <a:xfrm>
            <a:off x="3645354" y="12879726"/>
            <a:ext cx="82526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solidFill>
                  <a:srgbClr val="B5D9EE"/>
                </a:solidFill>
                <a:latin typeface="Montserrat" pitchFamily="2" charset="77"/>
              </a:rPr>
              <a:t>Our Synergy partnership supports staff and ensures seamless surgical care.</a:t>
            </a:r>
            <a:endParaRPr lang="en-US" sz="4500" dirty="0">
              <a:solidFill>
                <a:srgbClr val="B5D9EE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6861FB0-6D9E-7996-F596-E2861A166891}"/>
              </a:ext>
            </a:extLst>
          </p:cNvPr>
          <p:cNvGrpSpPr/>
          <p:nvPr/>
        </p:nvGrpSpPr>
        <p:grpSpPr>
          <a:xfrm>
            <a:off x="8108796" y="500467"/>
            <a:ext cx="4060581" cy="2862322"/>
            <a:chOff x="8882149" y="10361162"/>
            <a:chExt cx="4353760" cy="3068985"/>
          </a:xfrm>
        </p:grpSpPr>
        <p:pic>
          <p:nvPicPr>
            <p:cNvPr id="5" name="Picture 30">
              <a:extLst>
                <a:ext uri="{FF2B5EF4-FFF2-40B4-BE49-F238E27FC236}">
                  <a16:creationId xmlns:a16="http://schemas.microsoft.com/office/drawing/2014/main" id="{683CB28F-D069-4BBC-BEB5-DE4131DD2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7CDD29-4502-82CB-AA10-57F39FD03063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EF4B85C-4F60-E0D4-7CEB-73D951C12C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046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79246-E737-F9FD-1F3C-08FF2B154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9F160FC-9313-41FD-D0C1-2E3D11F293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4" y="7144"/>
            <a:ext cx="12694444" cy="158712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B9380E4-25C4-7357-5C22-549DED350D43}"/>
              </a:ext>
            </a:extLst>
          </p:cNvPr>
          <p:cNvGrpSpPr/>
          <p:nvPr/>
        </p:nvGrpSpPr>
        <p:grpSpPr>
          <a:xfrm>
            <a:off x="612322" y="863776"/>
            <a:ext cx="3714749" cy="2618543"/>
            <a:chOff x="8882149" y="10361162"/>
            <a:chExt cx="4353760" cy="3068985"/>
          </a:xfrm>
        </p:grpSpPr>
        <p:pic>
          <p:nvPicPr>
            <p:cNvPr id="9" name="Picture 30">
              <a:extLst>
                <a:ext uri="{FF2B5EF4-FFF2-40B4-BE49-F238E27FC236}">
                  <a16:creationId xmlns:a16="http://schemas.microsoft.com/office/drawing/2014/main" id="{D4B91905-323B-3D46-25E0-5E39AD6AE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82149" y="12266541"/>
              <a:ext cx="4333430" cy="1163606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48189B-67A0-005F-513A-D91ED0076987}"/>
                </a:ext>
              </a:extLst>
            </p:cNvPr>
            <p:cNvSpPr/>
            <p:nvPr/>
          </p:nvSpPr>
          <p:spPr>
            <a:xfrm>
              <a:off x="8985392" y="10361162"/>
              <a:ext cx="4250517" cy="1274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060F0DE-3EB5-5EBB-06B1-23ED8A33F8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1145" y="11983978"/>
              <a:ext cx="1432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AD5F677-D736-4DC2-1763-684A089BE275}"/>
              </a:ext>
            </a:extLst>
          </p:cNvPr>
          <p:cNvSpPr txBox="1"/>
          <p:nvPr/>
        </p:nvSpPr>
        <p:spPr>
          <a:xfrm>
            <a:off x="0" y="10009007"/>
            <a:ext cx="127087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One Week In and </a:t>
            </a:r>
            <a:b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8000" b="1" dirty="0">
                <a:solidFill>
                  <a:schemeClr val="bg1"/>
                </a:solidFill>
                <a:latin typeface="Montserrat SemiBold" pitchFamily="2" charset="77"/>
              </a:rPr>
              <a:t>Making an Impact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73CD7-40F7-1C68-0067-5CD1FBCA3640}"/>
              </a:ext>
            </a:extLst>
          </p:cNvPr>
          <p:cNvSpPr txBox="1"/>
          <p:nvPr/>
        </p:nvSpPr>
        <p:spPr>
          <a:xfrm>
            <a:off x="1" y="12649277"/>
            <a:ext cx="126944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Synergy surgical team </a:t>
            </a:r>
            <a:br>
              <a:rPr lang="en-US" sz="600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6000" dirty="0">
                <a:solidFill>
                  <a:schemeClr val="bg1"/>
                </a:solidFill>
                <a:latin typeface="Montserrat" pitchFamily="2" charset="77"/>
              </a:rPr>
              <a:t>elevating care from day one.</a:t>
            </a:r>
          </a:p>
        </p:txBody>
      </p:sp>
    </p:spTree>
    <p:extLst>
      <p:ext uri="{BB962C8B-B14F-4D97-AF65-F5344CB8AC3E}">
        <p14:creationId xmlns:p14="http://schemas.microsoft.com/office/powerpoint/2010/main" val="886199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46B2FD-F3E4-4AC3-A3E5-B324AB07EF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22AA04-15F1-4268-838E-434DDD16CF72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3.xml><?xml version="1.0" encoding="utf-8"?>
<ds:datastoreItem xmlns:ds="http://schemas.openxmlformats.org/officeDocument/2006/customXml" ds:itemID="{44FE6D95-F0E1-4058-A47C-E370FDC5EB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1438</TotalTime>
  <Words>248</Words>
  <Application>Microsoft Macintosh PowerPoint</Application>
  <PresentationFormat>Custom</PresentationFormat>
  <Paragraphs>44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Montserrat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 Suthar</dc:creator>
  <cp:lastModifiedBy>Brandy Riley</cp:lastModifiedBy>
  <cp:revision>47</cp:revision>
  <dcterms:created xsi:type="dcterms:W3CDTF">2025-05-23T13:29:42Z</dcterms:created>
  <dcterms:modified xsi:type="dcterms:W3CDTF">2025-08-17T05:27:08Z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