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9" r:id="rId5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D91"/>
    <a:srgbClr val="EBD8B8"/>
    <a:srgbClr val="1C3664"/>
    <a:srgbClr val="061241"/>
    <a:srgbClr val="223F9A"/>
    <a:srgbClr val="26326F"/>
    <a:srgbClr val="3E5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7193"/>
  </p:normalViewPr>
  <p:slideViewPr>
    <p:cSldViewPr snapToGrid="0">
      <p:cViewPr varScale="1">
        <p:scale>
          <a:sx n="64" d="100"/>
          <a:sy n="64" d="100"/>
        </p:scale>
        <p:origin x="3840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12" Type="http://schemas.openxmlformats.org/officeDocument/2006/relationships/image" Target="../media/image1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11" Type="http://schemas.openxmlformats.org/officeDocument/2006/relationships/image" Target="../media/image17.png"/><Relationship Id="rId5" Type="http://schemas.openxmlformats.org/officeDocument/2006/relationships/image" Target="../media/image3.png"/><Relationship Id="rId10" Type="http://schemas.openxmlformats.org/officeDocument/2006/relationships/image" Target="../media/image16.svg"/><Relationship Id="rId4" Type="http://schemas.openxmlformats.org/officeDocument/2006/relationships/image" Target="../media/image14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3.svg"/><Relationship Id="rId3" Type="http://schemas.openxmlformats.org/officeDocument/2006/relationships/image" Target="../media/image22.pn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4.sv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8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ky with white clouds&#10;&#10;AI-generated content may be incorrect.">
            <a:extLst>
              <a:ext uri="{FF2B5EF4-FFF2-40B4-BE49-F238E27FC236}">
                <a16:creationId xmlns:a16="http://schemas.microsoft.com/office/drawing/2014/main" id="{04235281-ACF5-326D-1A3F-3CCA18A81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9981"/>
            <a:ext cx="7772400" cy="9068418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28F5C88-095B-A081-48C9-BDBA6D4E9B01}"/>
              </a:ext>
            </a:extLst>
          </p:cNvPr>
          <p:cNvSpPr/>
          <p:nvPr userDrawn="1"/>
        </p:nvSpPr>
        <p:spPr>
          <a:xfrm>
            <a:off x="6950872" y="9203996"/>
            <a:ext cx="1240313" cy="1240313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A41A82-88FA-39C7-83CA-C3978EED4CEE}"/>
              </a:ext>
            </a:extLst>
          </p:cNvPr>
          <p:cNvSpPr/>
          <p:nvPr userDrawn="1"/>
        </p:nvSpPr>
        <p:spPr>
          <a:xfrm>
            <a:off x="0" y="1880559"/>
            <a:ext cx="3657600" cy="8177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809" y="1226401"/>
            <a:ext cx="6743291" cy="487024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Montserrat" pitchFamily="2" charset="77"/>
              </a:defRPr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254C31-F1E0-97A3-AC8F-5AAD34F45C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271" y="222404"/>
            <a:ext cx="1568354" cy="551221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155E00-94C4-5FEC-4587-137D84CED8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843" y="2209191"/>
            <a:ext cx="3049457" cy="238737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2846D8A-4AE0-E7AD-6B91-CEDC94B683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8801" y="2641541"/>
            <a:ext cx="2996789" cy="1889631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chemeClr val="bg1"/>
                </a:solidFill>
                <a:latin typeface="Montserrat" pitchFamily="2" charset="77"/>
              </a:defRPr>
            </a:lvl2pPr>
          </a:lstStyle>
          <a:p>
            <a:pPr lvl="1"/>
            <a:r>
              <a:rPr lang="en-US" dirty="0"/>
              <a:t>Professional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095AE3-07C0-5853-A117-A212F626B698}"/>
              </a:ext>
            </a:extLst>
          </p:cNvPr>
          <p:cNvSpPr txBox="1"/>
          <p:nvPr userDrawn="1"/>
        </p:nvSpPr>
        <p:spPr>
          <a:xfrm>
            <a:off x="4368800" y="2209190"/>
            <a:ext cx="3111155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Montserrat SemiBold" pitchFamily="2" charset="77"/>
                <a:cs typeface="Calibri" panose="020F0502020204030204" pitchFamily="34" charset="0"/>
              </a:rPr>
              <a:t>PROFESSIONAL PROFILE</a:t>
            </a:r>
            <a:endParaRPr lang="en-US" sz="1600" b="1" i="0" dirty="0">
              <a:latin typeface="Montserrat SemiBold" pitchFamily="2" charset="77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1B0835-68A1-A639-2FB1-F6C6F614AF3B}"/>
              </a:ext>
            </a:extLst>
          </p:cNvPr>
          <p:cNvSpPr txBox="1"/>
          <p:nvPr userDrawn="1"/>
        </p:nvSpPr>
        <p:spPr>
          <a:xfrm>
            <a:off x="4394200" y="4921863"/>
            <a:ext cx="1319272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Montserrat SemiBold" pitchFamily="2" charset="77"/>
                <a:cs typeface="Calibri" panose="020F0502020204030204" pitchFamily="34" charset="0"/>
              </a:rPr>
              <a:t>EDUCATION</a:t>
            </a:r>
            <a:endParaRPr lang="en-US" sz="1600" b="1" i="0" dirty="0">
              <a:latin typeface="Montserrat SemiBold" pitchFamily="2" charset="77"/>
              <a:cs typeface="Calibri" panose="020F0502020204030204" pitchFamily="34" charset="0"/>
            </a:endParaRP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8BA26AAA-A73C-9C2F-8869-FA8E529033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8800" y="5355352"/>
            <a:ext cx="2996790" cy="3598147"/>
          </a:xfrm>
        </p:spPr>
        <p:txBody>
          <a:bodyPr lIns="0" rIns="0" anchor="t">
            <a:normAutofit/>
          </a:bodyPr>
          <a:lstStyle>
            <a:lvl2pPr marL="285750" indent="-285750" algn="l">
              <a:lnSpc>
                <a:spcPct val="90000"/>
              </a:lnSpc>
              <a:buClr>
                <a:srgbClr val="26326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Montserrat" pitchFamily="2" charset="77"/>
              </a:defRPr>
            </a:lvl2pPr>
          </a:lstStyle>
          <a:p>
            <a:pPr lvl="1"/>
            <a:r>
              <a:rPr lang="en-US" dirty="0"/>
              <a:t>Education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39E1384-6283-8067-9B7C-A5A24D0E32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6200" y="2195985"/>
            <a:ext cx="338554" cy="33855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82FE476-8112-1396-09CD-46D32614D88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5396" y="4927508"/>
            <a:ext cx="384298" cy="384298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86F7817-298A-9B56-26DF-3142ABE90DF5}"/>
              </a:ext>
            </a:extLst>
          </p:cNvPr>
          <p:cNvCxnSpPr>
            <a:cxnSpLocks/>
          </p:cNvCxnSpPr>
          <p:nvPr userDrawn="1"/>
        </p:nvCxnSpPr>
        <p:spPr>
          <a:xfrm>
            <a:off x="1775482" y="5042647"/>
            <a:ext cx="1524729" cy="0"/>
          </a:xfrm>
          <a:prstGeom prst="line">
            <a:avLst/>
          </a:prstGeom>
          <a:ln>
            <a:solidFill>
              <a:srgbClr val="8FA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6D5548B-0140-B78C-368F-ABAD91108023}"/>
              </a:ext>
            </a:extLst>
          </p:cNvPr>
          <p:cNvSpPr txBox="1"/>
          <p:nvPr userDrawn="1"/>
        </p:nvSpPr>
        <p:spPr>
          <a:xfrm>
            <a:off x="917781" y="4906160"/>
            <a:ext cx="217504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Montserrat SemiBold" pitchFamily="2" charset="77"/>
                <a:cs typeface="Calibri" panose="020F0502020204030204" pitchFamily="34" charset="0"/>
              </a:rPr>
              <a:t>SKILLS</a:t>
            </a:r>
            <a:endParaRPr lang="en-US" sz="1600" b="1" i="0" dirty="0">
              <a:solidFill>
                <a:srgbClr val="26326F"/>
              </a:solidFill>
              <a:latin typeface="Montserrat SemiBold" pitchFamily="2" charset="77"/>
              <a:cs typeface="Calibri" panose="020F0502020204030204" pitchFamily="34" charset="0"/>
            </a:endParaRPr>
          </a:p>
        </p:txBody>
      </p:sp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7B8CC78E-BEC6-5DAD-2BF6-967C73B6E1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3159" y="5341643"/>
            <a:ext cx="2867052" cy="1127738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  <a:latin typeface="Montserrat" pitchFamily="2" charset="77"/>
              </a:defRPr>
            </a:lvl2pPr>
          </a:lstStyle>
          <a:p>
            <a:pPr lvl="1"/>
            <a:r>
              <a:rPr lang="en-US" dirty="0"/>
              <a:t>Skill information goes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4DF00B-26A8-0352-58D4-8A40839874E2}"/>
              </a:ext>
            </a:extLst>
          </p:cNvPr>
          <p:cNvSpPr txBox="1"/>
          <p:nvPr userDrawn="1"/>
        </p:nvSpPr>
        <p:spPr>
          <a:xfrm>
            <a:off x="917781" y="6786522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Montserrat SemiBold" pitchFamily="2" charset="77"/>
                <a:cs typeface="Calibri" panose="020F0502020204030204" pitchFamily="34" charset="0"/>
              </a:rPr>
              <a:t>HOBBIES</a:t>
            </a:r>
            <a:endParaRPr lang="en-US" sz="1600" b="1" i="0" dirty="0">
              <a:solidFill>
                <a:srgbClr val="26326F"/>
              </a:solidFill>
              <a:latin typeface="Montserrat SemiBold" pitchFamily="2" charset="77"/>
              <a:cs typeface="Calibri" panose="020F0502020204030204" pitchFamily="34" charset="0"/>
            </a:endParaRPr>
          </a:p>
        </p:txBody>
      </p:sp>
      <p:sp>
        <p:nvSpPr>
          <p:cNvPr id="40" name="Text Placeholder 15">
            <a:extLst>
              <a:ext uri="{FF2B5EF4-FFF2-40B4-BE49-F238E27FC236}">
                <a16:creationId xmlns:a16="http://schemas.microsoft.com/office/drawing/2014/main" id="{B64537AA-C5B8-F651-99B7-164A47ECBE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2248" y="7222005"/>
            <a:ext cx="2867052" cy="1116197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  <a:latin typeface="Montserrat" pitchFamily="2" charset="77"/>
              </a:defRPr>
            </a:lvl2pPr>
          </a:lstStyle>
          <a:p>
            <a:pPr lvl="1"/>
            <a:r>
              <a:rPr lang="en-US" dirty="0"/>
              <a:t>Hobbies information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B4EA30-FDD1-38B1-30F2-9CE66AAB172A}"/>
              </a:ext>
            </a:extLst>
          </p:cNvPr>
          <p:cNvGrpSpPr/>
          <p:nvPr userDrawn="1"/>
        </p:nvGrpSpPr>
        <p:grpSpPr>
          <a:xfrm>
            <a:off x="294890" y="6700668"/>
            <a:ext cx="494922" cy="494922"/>
            <a:chOff x="204558" y="6630317"/>
            <a:chExt cx="619885" cy="61988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0D46E4B-C7F2-2B5B-EBA4-E56C51DA3A02}"/>
                </a:ext>
              </a:extLst>
            </p:cNvPr>
            <p:cNvSpPr/>
            <p:nvPr userDrawn="1"/>
          </p:nvSpPr>
          <p:spPr>
            <a:xfrm>
              <a:off x="204558" y="6630317"/>
              <a:ext cx="619885" cy="619885"/>
            </a:xfrm>
            <a:prstGeom prst="ellipse">
              <a:avLst/>
            </a:prstGeom>
            <a:gradFill flip="none" rotWithShape="1">
              <a:gsLst>
                <a:gs pos="7000">
                  <a:srgbClr val="8FAD91"/>
                </a:gs>
                <a:gs pos="100000">
                  <a:srgbClr val="1C36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pitchFamily="2" charset="77"/>
              </a:endParaRP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6CC201BF-7553-E8BD-4C8E-650CD42354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8583" y="6753107"/>
              <a:ext cx="441958" cy="441958"/>
            </a:xfrm>
            <a:prstGeom prst="rect">
              <a:avLst/>
            </a:prstGeom>
          </p:spPr>
        </p:pic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BF762F5C-DD99-63A2-CDAA-8BD9F9F307EB}"/>
              </a:ext>
            </a:extLst>
          </p:cNvPr>
          <p:cNvSpPr txBox="1"/>
          <p:nvPr userDrawn="1"/>
        </p:nvSpPr>
        <p:spPr>
          <a:xfrm>
            <a:off x="914318" y="8655345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Montserrat SemiBold" pitchFamily="2" charset="77"/>
                <a:cs typeface="Calibri" panose="020F0502020204030204" pitchFamily="34" charset="0"/>
              </a:rPr>
              <a:t>LANGUAGE</a:t>
            </a:r>
            <a:endParaRPr lang="en-US" sz="1600" b="1" i="0" dirty="0">
              <a:solidFill>
                <a:srgbClr val="26326F"/>
              </a:solidFill>
              <a:latin typeface="Montserrat SemiBold" pitchFamily="2" charset="77"/>
              <a:cs typeface="Calibri" panose="020F0502020204030204" pitchFamily="34" charset="0"/>
            </a:endParaRPr>
          </a:p>
        </p:txBody>
      </p:sp>
      <p:sp>
        <p:nvSpPr>
          <p:cNvPr id="45" name="Text Placeholder 15">
            <a:extLst>
              <a:ext uri="{FF2B5EF4-FFF2-40B4-BE49-F238E27FC236}">
                <a16:creationId xmlns:a16="http://schemas.microsoft.com/office/drawing/2014/main" id="{94ECB903-E96E-4B1A-C02A-33B2769060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8785" y="9090828"/>
            <a:ext cx="2867052" cy="547410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  <a:latin typeface="Montserrat" pitchFamily="2" charset="77"/>
              </a:defRPr>
            </a:lvl2pPr>
          </a:lstStyle>
          <a:p>
            <a:pPr lvl="1"/>
            <a:r>
              <a:rPr lang="en-US" dirty="0"/>
              <a:t>Language information goes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961FA7-66F5-3609-4FE6-872FBFE78683}"/>
              </a:ext>
            </a:extLst>
          </p:cNvPr>
          <p:cNvGrpSpPr/>
          <p:nvPr userDrawn="1"/>
        </p:nvGrpSpPr>
        <p:grpSpPr>
          <a:xfrm>
            <a:off x="294890" y="8590428"/>
            <a:ext cx="494922" cy="494922"/>
            <a:chOff x="204558" y="8520077"/>
            <a:chExt cx="619885" cy="61988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6F429C5-E9CA-89FA-2484-CD3862941F1E}"/>
                </a:ext>
              </a:extLst>
            </p:cNvPr>
            <p:cNvSpPr/>
            <p:nvPr userDrawn="1"/>
          </p:nvSpPr>
          <p:spPr>
            <a:xfrm>
              <a:off x="204558" y="8520077"/>
              <a:ext cx="619885" cy="619885"/>
            </a:xfrm>
            <a:prstGeom prst="ellipse">
              <a:avLst/>
            </a:prstGeom>
            <a:gradFill flip="none" rotWithShape="1">
              <a:gsLst>
                <a:gs pos="7000">
                  <a:srgbClr val="8FAD91"/>
                </a:gs>
                <a:gs pos="100000">
                  <a:srgbClr val="1C36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pitchFamily="2" charset="77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093A2852-614D-6F53-733D-8495714B25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36837" y="8664265"/>
              <a:ext cx="363514" cy="363514"/>
            </a:xfrm>
            <a:prstGeom prst="rect">
              <a:avLst/>
            </a:prstGeom>
          </p:spPr>
        </p:pic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0E5F94D-C16D-FBC5-DA3B-07B9BA8A96EF}"/>
              </a:ext>
            </a:extLst>
          </p:cNvPr>
          <p:cNvCxnSpPr>
            <a:cxnSpLocks/>
          </p:cNvCxnSpPr>
          <p:nvPr userDrawn="1"/>
        </p:nvCxnSpPr>
        <p:spPr>
          <a:xfrm>
            <a:off x="2057400" y="6938682"/>
            <a:ext cx="1242811" cy="0"/>
          </a:xfrm>
          <a:prstGeom prst="line">
            <a:avLst/>
          </a:prstGeom>
          <a:ln>
            <a:solidFill>
              <a:srgbClr val="8FA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59CF6C-DC0C-4386-D702-200A1FACC9A7}"/>
              </a:ext>
            </a:extLst>
          </p:cNvPr>
          <p:cNvCxnSpPr>
            <a:cxnSpLocks/>
          </p:cNvCxnSpPr>
          <p:nvPr userDrawn="1"/>
        </p:nvCxnSpPr>
        <p:spPr>
          <a:xfrm>
            <a:off x="2164976" y="8821271"/>
            <a:ext cx="1135235" cy="0"/>
          </a:xfrm>
          <a:prstGeom prst="line">
            <a:avLst/>
          </a:prstGeom>
          <a:ln>
            <a:solidFill>
              <a:srgbClr val="8FA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4CC030A-9210-8C65-A54D-FA4DD08A6379}"/>
              </a:ext>
            </a:extLst>
          </p:cNvPr>
          <p:cNvGrpSpPr/>
          <p:nvPr userDrawn="1"/>
        </p:nvGrpSpPr>
        <p:grpSpPr>
          <a:xfrm>
            <a:off x="294890" y="4839973"/>
            <a:ext cx="494922" cy="494922"/>
            <a:chOff x="204558" y="4781197"/>
            <a:chExt cx="619885" cy="619885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EE3EC42-FBC3-9313-876D-2DCC82585781}"/>
                </a:ext>
              </a:extLst>
            </p:cNvPr>
            <p:cNvSpPr/>
            <p:nvPr userDrawn="1"/>
          </p:nvSpPr>
          <p:spPr>
            <a:xfrm>
              <a:off x="204558" y="4781197"/>
              <a:ext cx="619885" cy="619885"/>
            </a:xfrm>
            <a:prstGeom prst="ellipse">
              <a:avLst/>
            </a:prstGeom>
            <a:gradFill flip="none" rotWithShape="1">
              <a:gsLst>
                <a:gs pos="7000">
                  <a:srgbClr val="8FAD91"/>
                </a:gs>
                <a:gs pos="100000">
                  <a:srgbClr val="1C36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itchFamily="2" charset="77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AA03CAC1-5148-4FE7-51FC-18E44539E7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86948" y="4844910"/>
              <a:ext cx="484233" cy="484233"/>
            </a:xfrm>
            <a:prstGeom prst="rect">
              <a:avLst/>
            </a:prstGeom>
          </p:spPr>
        </p:pic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2D7D98FC-0F2F-F24B-35C6-EC43C821EDB9}"/>
              </a:ext>
            </a:extLst>
          </p:cNvPr>
          <p:cNvSpPr/>
          <p:nvPr userDrawn="1"/>
        </p:nvSpPr>
        <p:spPr>
          <a:xfrm>
            <a:off x="7479955" y="8357857"/>
            <a:ext cx="521044" cy="521044"/>
          </a:xfrm>
          <a:prstGeom prst="ellipse">
            <a:avLst/>
          </a:prstGeom>
          <a:solidFill>
            <a:schemeClr val="bg1">
              <a:alpha val="2220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3783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643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ky with white clouds&#10;&#10;AI-generated content may be incorrect.">
            <a:extLst>
              <a:ext uri="{FF2B5EF4-FFF2-40B4-BE49-F238E27FC236}">
                <a16:creationId xmlns:a16="http://schemas.microsoft.com/office/drawing/2014/main" id="{04235281-ACF5-326D-1A3F-3CCA18A81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9981"/>
            <a:ext cx="7772400" cy="90684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5A41A82-88FA-39C7-83CA-C3978EED4CEE}"/>
              </a:ext>
            </a:extLst>
          </p:cNvPr>
          <p:cNvSpPr/>
          <p:nvPr userDrawn="1"/>
        </p:nvSpPr>
        <p:spPr>
          <a:xfrm>
            <a:off x="0" y="1880559"/>
            <a:ext cx="3657600" cy="8177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809" y="1226401"/>
            <a:ext cx="6743291" cy="487024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2254C31-F1E0-97A3-AC8F-5AAD34F45C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6809" y="222404"/>
            <a:ext cx="2035278" cy="551221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155E00-94C4-5FEC-4587-137D84CED8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843" y="2209191"/>
            <a:ext cx="3049457" cy="238737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2846D8A-4AE0-E7AD-6B91-CEDC94B683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6201" y="2641541"/>
            <a:ext cx="3479390" cy="1889631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chemeClr val="bg1"/>
                </a:solidFill>
              </a:defRPr>
            </a:lvl2pPr>
          </a:lstStyle>
          <a:p>
            <a:pPr lvl="1"/>
            <a:r>
              <a:rPr lang="en-US" dirty="0"/>
              <a:t>Professional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095AE3-07C0-5853-A117-A212F626B698}"/>
              </a:ext>
            </a:extLst>
          </p:cNvPr>
          <p:cNvSpPr txBox="1"/>
          <p:nvPr userDrawn="1"/>
        </p:nvSpPr>
        <p:spPr>
          <a:xfrm>
            <a:off x="4368800" y="2209190"/>
            <a:ext cx="257441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+mn-lt"/>
                <a:cs typeface="Calibri" panose="020F0502020204030204" pitchFamily="34" charset="0"/>
              </a:rPr>
              <a:t>PROFESSIONAL PROFILE</a:t>
            </a:r>
            <a:endParaRPr lang="en-US" sz="16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1B0835-68A1-A639-2FB1-F6C6F614AF3B}"/>
              </a:ext>
            </a:extLst>
          </p:cNvPr>
          <p:cNvSpPr txBox="1"/>
          <p:nvPr userDrawn="1"/>
        </p:nvSpPr>
        <p:spPr>
          <a:xfrm>
            <a:off x="4394200" y="4921863"/>
            <a:ext cx="112966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+mn-lt"/>
                <a:cs typeface="Calibri" panose="020F0502020204030204" pitchFamily="34" charset="0"/>
              </a:rPr>
              <a:t>EDUCATION</a:t>
            </a:r>
            <a:endParaRPr lang="en-US" sz="16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8BA26AAA-A73C-9C2F-8869-FA8E529033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86199" y="5355352"/>
            <a:ext cx="3479391" cy="3598147"/>
          </a:xfrm>
        </p:spPr>
        <p:txBody>
          <a:bodyPr lIns="0" rIns="0" anchor="t">
            <a:normAutofit/>
          </a:bodyPr>
          <a:lstStyle>
            <a:lvl2pPr marL="285750" indent="-285750" algn="l">
              <a:lnSpc>
                <a:spcPct val="90000"/>
              </a:lnSpc>
              <a:buClr>
                <a:srgbClr val="26326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</a:lstStyle>
          <a:p>
            <a:pPr lvl="1"/>
            <a:r>
              <a:rPr lang="en-US" dirty="0"/>
              <a:t>Education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539E1384-6283-8067-9B7C-A5A24D0E32E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6200" y="2195985"/>
            <a:ext cx="338554" cy="33855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82FE476-8112-1396-09CD-46D32614D88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85396" y="4927508"/>
            <a:ext cx="384298" cy="384298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424DF81-DCB3-A536-E786-2DA12A07F7F1}"/>
              </a:ext>
            </a:extLst>
          </p:cNvPr>
          <p:cNvCxnSpPr>
            <a:cxnSpLocks/>
          </p:cNvCxnSpPr>
          <p:nvPr userDrawn="1"/>
        </p:nvCxnSpPr>
        <p:spPr>
          <a:xfrm>
            <a:off x="3885396" y="4772368"/>
            <a:ext cx="34801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86F7817-298A-9B56-26DF-3142ABE90DF5}"/>
              </a:ext>
            </a:extLst>
          </p:cNvPr>
          <p:cNvCxnSpPr>
            <a:cxnSpLocks/>
          </p:cNvCxnSpPr>
          <p:nvPr userDrawn="1"/>
        </p:nvCxnSpPr>
        <p:spPr>
          <a:xfrm>
            <a:off x="239843" y="4772368"/>
            <a:ext cx="3049457" cy="0"/>
          </a:xfrm>
          <a:prstGeom prst="line">
            <a:avLst/>
          </a:prstGeom>
          <a:ln>
            <a:solidFill>
              <a:srgbClr val="223F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6D5548B-0140-B78C-368F-ABAD91108023}"/>
              </a:ext>
            </a:extLst>
          </p:cNvPr>
          <p:cNvSpPr txBox="1"/>
          <p:nvPr userDrawn="1"/>
        </p:nvSpPr>
        <p:spPr>
          <a:xfrm>
            <a:off x="917781" y="4906160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SKILLS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43B57B41-2575-00F4-1213-9E0A36E10D8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2248" y="4876181"/>
            <a:ext cx="368533" cy="368533"/>
          </a:xfrm>
          <a:prstGeom prst="rect">
            <a:avLst/>
          </a:prstGeom>
        </p:spPr>
      </p:pic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7B8CC78E-BEC6-5DAD-2BF6-967C73B6E1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3159" y="5341643"/>
            <a:ext cx="2867052" cy="1127738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Skill information goes here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B6EA633-3C73-85EE-2608-C2322A627A65}"/>
              </a:ext>
            </a:extLst>
          </p:cNvPr>
          <p:cNvCxnSpPr>
            <a:cxnSpLocks/>
          </p:cNvCxnSpPr>
          <p:nvPr userDrawn="1"/>
        </p:nvCxnSpPr>
        <p:spPr>
          <a:xfrm>
            <a:off x="239843" y="6652730"/>
            <a:ext cx="3049457" cy="0"/>
          </a:xfrm>
          <a:prstGeom prst="line">
            <a:avLst/>
          </a:prstGeom>
          <a:ln>
            <a:solidFill>
              <a:srgbClr val="223F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64DF00B-26A8-0352-58D4-8A40839874E2}"/>
              </a:ext>
            </a:extLst>
          </p:cNvPr>
          <p:cNvSpPr txBox="1"/>
          <p:nvPr userDrawn="1"/>
        </p:nvSpPr>
        <p:spPr>
          <a:xfrm>
            <a:off x="917781" y="6786522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HOBBIES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0" name="Text Placeholder 15">
            <a:extLst>
              <a:ext uri="{FF2B5EF4-FFF2-40B4-BE49-F238E27FC236}">
                <a16:creationId xmlns:a16="http://schemas.microsoft.com/office/drawing/2014/main" id="{B64537AA-C5B8-F651-99B7-164A47ECBE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2248" y="7222005"/>
            <a:ext cx="2867052" cy="1116197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Hobbies information goes here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6CC201BF-7553-E8BD-4C8E-650CD423549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33159" y="6789416"/>
            <a:ext cx="346710" cy="34671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756DDE6-D9F9-8257-E644-4396E8D99481}"/>
              </a:ext>
            </a:extLst>
          </p:cNvPr>
          <p:cNvCxnSpPr>
            <a:cxnSpLocks/>
          </p:cNvCxnSpPr>
          <p:nvPr userDrawn="1"/>
        </p:nvCxnSpPr>
        <p:spPr>
          <a:xfrm>
            <a:off x="239843" y="8521553"/>
            <a:ext cx="3045994" cy="0"/>
          </a:xfrm>
          <a:prstGeom prst="line">
            <a:avLst/>
          </a:prstGeom>
          <a:ln>
            <a:solidFill>
              <a:srgbClr val="223F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F762F5C-DD99-63A2-CDAA-8BD9F9F307EB}"/>
              </a:ext>
            </a:extLst>
          </p:cNvPr>
          <p:cNvSpPr txBox="1"/>
          <p:nvPr userDrawn="1"/>
        </p:nvSpPr>
        <p:spPr>
          <a:xfrm>
            <a:off x="914318" y="8655345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LANGUAGE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5" name="Text Placeholder 15">
            <a:extLst>
              <a:ext uri="{FF2B5EF4-FFF2-40B4-BE49-F238E27FC236}">
                <a16:creationId xmlns:a16="http://schemas.microsoft.com/office/drawing/2014/main" id="{94ECB903-E96E-4B1A-C02A-33B2769060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8785" y="9090828"/>
            <a:ext cx="2867052" cy="547410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Language information goes here</a:t>
            </a: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093A2852-614D-6F53-733D-8495714B255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72037" y="8704905"/>
            <a:ext cx="268953" cy="26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3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blue and green circle&#10;&#10;AI-generated content may be incorrect.">
            <a:extLst>
              <a:ext uri="{FF2B5EF4-FFF2-40B4-BE49-F238E27FC236}">
                <a16:creationId xmlns:a16="http://schemas.microsoft.com/office/drawing/2014/main" id="{3E21881E-DA41-F924-43D5-6AFAB14285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4076700"/>
          </a:xfrm>
          <a:prstGeom prst="rect">
            <a:avLst/>
          </a:prstGeom>
        </p:spPr>
      </p:pic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20B4C6D8-85F9-A789-5424-CCE4E84928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19910" y="0"/>
            <a:ext cx="3752490" cy="3260785"/>
          </a:xfrm>
          <a:custGeom>
            <a:avLst/>
            <a:gdLst>
              <a:gd name="connsiteX0" fmla="*/ 437273 w 3752490"/>
              <a:gd name="connsiteY0" fmla="*/ 0 h 3260785"/>
              <a:gd name="connsiteX1" fmla="*/ 3752490 w 3752490"/>
              <a:gd name="connsiteY1" fmla="*/ 0 h 3260785"/>
              <a:gd name="connsiteX2" fmla="*/ 3752490 w 3752490"/>
              <a:gd name="connsiteY2" fmla="*/ 2620968 h 3260785"/>
              <a:gd name="connsiteX3" fmla="*/ 3711006 w 3752490"/>
              <a:gd name="connsiteY3" fmla="*/ 2663766 h 3260785"/>
              <a:gd name="connsiteX4" fmla="*/ 2173857 w 3752490"/>
              <a:gd name="connsiteY4" fmla="*/ 3260785 h 3260785"/>
              <a:gd name="connsiteX5" fmla="*/ 0 w 3752490"/>
              <a:gd name="connsiteY5" fmla="*/ 1222435 h 3260785"/>
              <a:gd name="connsiteX6" fmla="*/ 371261 w 3752490"/>
              <a:gd name="connsiteY6" fmla="*/ 82774 h 3260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2490" h="3260785">
                <a:moveTo>
                  <a:pt x="437273" y="0"/>
                </a:moveTo>
                <a:lnTo>
                  <a:pt x="3752490" y="0"/>
                </a:lnTo>
                <a:lnTo>
                  <a:pt x="3752490" y="2620968"/>
                </a:lnTo>
                <a:lnTo>
                  <a:pt x="3711006" y="2663766"/>
                </a:lnTo>
                <a:cubicBezTo>
                  <a:pt x="3317615" y="3032635"/>
                  <a:pt x="2774151" y="3260785"/>
                  <a:pt x="2173857" y="3260785"/>
                </a:cubicBezTo>
                <a:cubicBezTo>
                  <a:pt x="973269" y="3260785"/>
                  <a:pt x="0" y="2348185"/>
                  <a:pt x="0" y="1222435"/>
                </a:cubicBezTo>
                <a:cubicBezTo>
                  <a:pt x="0" y="800279"/>
                  <a:pt x="136866" y="408097"/>
                  <a:pt x="371261" y="8277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22F2694-7F30-1569-B1C1-197C9F17A0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522" y="1367657"/>
            <a:ext cx="3518209" cy="487024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34" name="Picture 33" descr="A black and white logo&#10;&#10;AI-generated content may be incorrect.">
            <a:extLst>
              <a:ext uri="{FF2B5EF4-FFF2-40B4-BE49-F238E27FC236}">
                <a16:creationId xmlns:a16="http://schemas.microsoft.com/office/drawing/2014/main" id="{5187515F-E679-8EF5-7AB2-253091E62F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73" y="197559"/>
            <a:ext cx="2364735" cy="64044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CC73664-FE08-3C83-35DC-65E7830D20FB}"/>
              </a:ext>
            </a:extLst>
          </p:cNvPr>
          <p:cNvSpPr txBox="1"/>
          <p:nvPr userDrawn="1"/>
        </p:nvSpPr>
        <p:spPr>
          <a:xfrm>
            <a:off x="745708" y="2295454"/>
            <a:ext cx="2574413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+mn-lt"/>
                <a:cs typeface="Calibri" panose="020F0502020204030204" pitchFamily="34" charset="0"/>
              </a:rPr>
              <a:t>PROFESSIONAL PROFILE</a:t>
            </a:r>
            <a:endParaRPr lang="en-US" sz="1600" b="1" dirty="0"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93CF1AAA-83E2-B8F4-E3E1-5ED7E6F48D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108" y="2282249"/>
            <a:ext cx="338554" cy="338554"/>
          </a:xfrm>
          <a:prstGeom prst="rect">
            <a:avLst/>
          </a:prstGeom>
        </p:spPr>
      </p:pic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6518C63-B310-DBB5-589C-2EAEA02168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3107" y="2835582"/>
            <a:ext cx="4412409" cy="1241118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chemeClr val="bg1"/>
                </a:solidFill>
              </a:defRPr>
            </a:lvl2pPr>
          </a:lstStyle>
          <a:p>
            <a:pPr lvl="1"/>
            <a:r>
              <a:rPr lang="en-US" dirty="0"/>
              <a:t>Professional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95CE259-C5BA-44CE-2BE3-F3AFD669F18A}"/>
              </a:ext>
            </a:extLst>
          </p:cNvPr>
          <p:cNvSpPr txBox="1"/>
          <p:nvPr userDrawn="1"/>
        </p:nvSpPr>
        <p:spPr>
          <a:xfrm>
            <a:off x="797010" y="4371323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SKILLS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83999BE9-194C-E3DF-5453-7C97EAAD6AE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1477" y="4341344"/>
            <a:ext cx="368533" cy="368533"/>
          </a:xfrm>
          <a:prstGeom prst="rect">
            <a:avLst/>
          </a:prstGeom>
        </p:spPr>
      </p:pic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F4726638-87F5-57FD-9E0F-B335597099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2388" y="4806806"/>
            <a:ext cx="2867052" cy="1127738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Skill information goes here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7E042AE-67A1-DD74-06A9-1257344B44C1}"/>
              </a:ext>
            </a:extLst>
          </p:cNvPr>
          <p:cNvCxnSpPr>
            <a:cxnSpLocks/>
          </p:cNvCxnSpPr>
          <p:nvPr userDrawn="1"/>
        </p:nvCxnSpPr>
        <p:spPr>
          <a:xfrm>
            <a:off x="119072" y="6117893"/>
            <a:ext cx="3049457" cy="0"/>
          </a:xfrm>
          <a:prstGeom prst="line">
            <a:avLst/>
          </a:prstGeom>
          <a:ln>
            <a:solidFill>
              <a:srgbClr val="223F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EB23A7C-B37D-E7DA-E149-1DD99234358E}"/>
              </a:ext>
            </a:extLst>
          </p:cNvPr>
          <p:cNvSpPr txBox="1"/>
          <p:nvPr userDrawn="1"/>
        </p:nvSpPr>
        <p:spPr>
          <a:xfrm>
            <a:off x="797010" y="6251685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HOBBIES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D632A66C-3860-FBB1-407B-0288BF92D03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1477" y="6687168"/>
            <a:ext cx="2867052" cy="1116197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Hobbies information goes here</a:t>
            </a:r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B79DEA7C-D4AB-C1CB-C122-AB4C42690E0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2388" y="6254579"/>
            <a:ext cx="346710" cy="346710"/>
          </a:xfrm>
          <a:prstGeom prst="rect">
            <a:avLst/>
          </a:prstGeom>
        </p:spPr>
      </p:pic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3402ACE-BFC1-E302-1C95-EB3C16C74FB1}"/>
              </a:ext>
            </a:extLst>
          </p:cNvPr>
          <p:cNvCxnSpPr>
            <a:cxnSpLocks/>
          </p:cNvCxnSpPr>
          <p:nvPr userDrawn="1"/>
        </p:nvCxnSpPr>
        <p:spPr>
          <a:xfrm>
            <a:off x="119072" y="7986716"/>
            <a:ext cx="3045994" cy="0"/>
          </a:xfrm>
          <a:prstGeom prst="line">
            <a:avLst/>
          </a:prstGeom>
          <a:ln>
            <a:solidFill>
              <a:srgbClr val="223F9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E84800A-182E-38F2-0D1E-D282F4843C45}"/>
              </a:ext>
            </a:extLst>
          </p:cNvPr>
          <p:cNvSpPr txBox="1"/>
          <p:nvPr userDrawn="1"/>
        </p:nvSpPr>
        <p:spPr>
          <a:xfrm>
            <a:off x="793547" y="8120508"/>
            <a:ext cx="237152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26326F"/>
                </a:solidFill>
                <a:latin typeface="+mn-lt"/>
                <a:cs typeface="Calibri" panose="020F0502020204030204" pitchFamily="34" charset="0"/>
              </a:rPr>
              <a:t>LANGUAGE</a:t>
            </a:r>
            <a:endParaRPr lang="en-US" sz="1600" b="1" dirty="0">
              <a:solidFill>
                <a:srgbClr val="26326F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1" name="Text Placeholder 15">
            <a:extLst>
              <a:ext uri="{FF2B5EF4-FFF2-40B4-BE49-F238E27FC236}">
                <a16:creationId xmlns:a16="http://schemas.microsoft.com/office/drawing/2014/main" id="{8E2FCBC9-D858-AACF-EB43-4A558871FB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8014" y="8555991"/>
            <a:ext cx="2867052" cy="547410"/>
          </a:xfrm>
        </p:spPr>
        <p:txBody>
          <a:bodyPr lIns="0" rIns="0" anchor="t">
            <a:normAutofit/>
          </a:bodyPr>
          <a:lstStyle>
            <a:lvl2pPr marL="0" indent="0" algn="l">
              <a:buNone/>
              <a:defRPr sz="1800">
                <a:solidFill>
                  <a:srgbClr val="26326F"/>
                </a:solidFill>
              </a:defRPr>
            </a:lvl2pPr>
          </a:lstStyle>
          <a:p>
            <a:pPr lvl="1"/>
            <a:r>
              <a:rPr lang="en-US" dirty="0"/>
              <a:t>Language information goes here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5A170D3C-AEF6-0B78-CCC9-EA30BE5BD10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1266" y="8170068"/>
            <a:ext cx="268953" cy="268953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B223C5B7-FCDC-E351-1DFF-A0D6253260B2}"/>
              </a:ext>
            </a:extLst>
          </p:cNvPr>
          <p:cNvSpPr txBox="1"/>
          <p:nvPr userDrawn="1"/>
        </p:nvSpPr>
        <p:spPr>
          <a:xfrm>
            <a:off x="4394200" y="4921863"/>
            <a:ext cx="1129668" cy="33855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600" b="1" i="0" u="none" strike="noStrike" baseline="0" dirty="0">
                <a:solidFill>
                  <a:srgbClr val="FFFFFF"/>
                </a:solidFill>
                <a:latin typeface="+mn-lt"/>
                <a:cs typeface="Calibri" panose="020F0502020204030204" pitchFamily="34" charset="0"/>
              </a:rPr>
              <a:t>EDUCATION</a:t>
            </a:r>
            <a:endParaRPr lang="en-US" sz="16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4" name="Text Placeholder 15">
            <a:extLst>
              <a:ext uri="{FF2B5EF4-FFF2-40B4-BE49-F238E27FC236}">
                <a16:creationId xmlns:a16="http://schemas.microsoft.com/office/drawing/2014/main" id="{AC0CF675-F418-49C1-6192-ACFEACA93E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86199" y="5355352"/>
            <a:ext cx="3479391" cy="3598147"/>
          </a:xfrm>
        </p:spPr>
        <p:txBody>
          <a:bodyPr lIns="0" rIns="0" anchor="t">
            <a:normAutofit/>
          </a:bodyPr>
          <a:lstStyle>
            <a:lvl2pPr marL="285750" indent="-285750" algn="l">
              <a:lnSpc>
                <a:spcPct val="90000"/>
              </a:lnSpc>
              <a:buClr>
                <a:srgbClr val="26326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</a:lstStyle>
          <a:p>
            <a:pPr lvl="1"/>
            <a:r>
              <a:rPr lang="en-US" dirty="0"/>
              <a:t>Education information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55" name="Graphic 54">
            <a:extLst>
              <a:ext uri="{FF2B5EF4-FFF2-40B4-BE49-F238E27FC236}">
                <a16:creationId xmlns:a16="http://schemas.microsoft.com/office/drawing/2014/main" id="{D327E09C-9105-CB11-8A85-A65E62AFED6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85396" y="4927508"/>
            <a:ext cx="384298" cy="3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6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86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84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7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86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26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1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2351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FB2308-DD05-442B-A6C9-39104FF75150}" type="datetimeFigureOut">
              <a:rPr lang="en-US" smtClean="0"/>
              <a:t>9/3/25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5AA3EC-A751-4176-AFB6-C8CCD1AFD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49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388620" indent="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None/>
        <a:defRPr sz="2040" kern="1200">
          <a:solidFill>
            <a:schemeClr val="bg1"/>
          </a:solidFill>
          <a:latin typeface="+mn-lt"/>
          <a:ea typeface="+mn-ea"/>
          <a:cs typeface="+mn-cs"/>
        </a:defRPr>
      </a:lvl2pPr>
      <a:lvl3pPr marL="777240" indent="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None/>
        <a:defRPr sz="1700" kern="1200">
          <a:solidFill>
            <a:schemeClr val="bg1"/>
          </a:solidFill>
          <a:latin typeface="+mn-lt"/>
          <a:ea typeface="+mn-ea"/>
          <a:cs typeface="+mn-cs"/>
        </a:defRPr>
      </a:lvl3pPr>
      <a:lvl4pPr marL="1165860" indent="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None/>
        <a:defRPr sz="1530" kern="1200">
          <a:solidFill>
            <a:schemeClr val="bg1"/>
          </a:solidFill>
          <a:latin typeface="+mn-lt"/>
          <a:ea typeface="+mn-ea"/>
          <a:cs typeface="+mn-cs"/>
        </a:defRPr>
      </a:lvl4pPr>
      <a:lvl5pPr marL="1554480" indent="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None/>
        <a:defRPr sz="1530" kern="1200">
          <a:solidFill>
            <a:schemeClr val="bg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A4A85-4B9A-8B9E-3960-6D1955BBB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C1D3160B-E947-F7DF-1982-8DC4837761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809" y="1226401"/>
            <a:ext cx="6743291" cy="487024"/>
          </a:xfrm>
        </p:spPr>
        <p:txBody>
          <a:bodyPr/>
          <a:lstStyle/>
          <a:p>
            <a:r>
              <a:rPr lang="en-US" dirty="0">
                <a:latin typeface="Montserrat" pitchFamily="2" charset="77"/>
              </a:rPr>
              <a:t>Jeff D. Headrick, M.D.</a:t>
            </a:r>
          </a:p>
        </p:txBody>
      </p:sp>
      <p:pic>
        <p:nvPicPr>
          <p:cNvPr id="78" name="Picture Placeholder 77" descr="A person in a suit and tie&#10;&#10;AI-generated content may be incorrect.">
            <a:extLst>
              <a:ext uri="{FF2B5EF4-FFF2-40B4-BE49-F238E27FC236}">
                <a16:creationId xmlns:a16="http://schemas.microsoft.com/office/drawing/2014/main" id="{7AD6EE7A-3299-5BCB-1512-B175A7EA234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" t="4727" r="345" b="37191"/>
          <a:stretch/>
        </p:blipFill>
        <p:spPr>
          <a:xfrm>
            <a:off x="283255" y="2163500"/>
            <a:ext cx="3049587" cy="2386013"/>
          </a:xfrm>
          <a:ln w="38100">
            <a:solidFill>
              <a:srgbClr val="8FAD91"/>
            </a:solidFill>
          </a:ln>
        </p:spPr>
      </p:pic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3540730-8F07-82EC-FD79-358CC184F8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6003" y="2641541"/>
            <a:ext cx="3049587" cy="1889631"/>
          </a:xfrm>
        </p:spPr>
        <p:txBody>
          <a:bodyPr/>
          <a:lstStyle/>
          <a:p>
            <a:r>
              <a:rPr lang="en-US" dirty="0">
                <a:latin typeface="Montserrat" pitchFamily="2" charset="77"/>
              </a:rPr>
              <a:t>Experienced orthopedic surgeon specializing in joint reconstruction and sports medicine. Extensive military and civilian medical practice spanning decades.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EEDEBA9C-2E3F-3EF8-30D8-4498E4434A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16003" y="5355352"/>
            <a:ext cx="3049587" cy="3598147"/>
          </a:xfrm>
        </p:spPr>
        <p:txBody>
          <a:bodyPr>
            <a:normAutofit fontScale="925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B.S. in Ocean Engineering, U.S. Naval Academy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Pre-med studies, Texas Tech University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M.D., Texas Tech Medical School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Transitional Internship, Balboa Naval Hospital, San Diego, 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Phoenix Orthopedic Residency Program, Phoenix, AZ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Fellowship in Adult Joint Reconstruction, New England Baptist Hospital and Brigham and Women’s Hospital, Boston, MA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F7A9BD5C-0F74-EBD3-A56C-A91DFFD68C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9929" y="5299905"/>
            <a:ext cx="2713824" cy="1127738"/>
          </a:xfrm>
        </p:spPr>
        <p:txBody>
          <a:bodyPr>
            <a:noAutofit/>
          </a:bodyPr>
          <a:lstStyle/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Arthroscopy</a:t>
            </a: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Total hip and knee replacement</a:t>
            </a: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Knee and Shoulder Sports Medicine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BEFE7297-85C6-7A89-C9F3-47245F7DC9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9018" y="7180267"/>
            <a:ext cx="2713824" cy="1116197"/>
          </a:xfrm>
        </p:spPr>
        <p:txBody>
          <a:bodyPr>
            <a:noAutofit/>
          </a:bodyPr>
          <a:lstStyle/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Enjoys fitness and participating in Spartan Races</a:t>
            </a: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Snow Skiing</a:t>
            </a:r>
          </a:p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Scuba Diving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99099A1-3D5D-4040-AFC0-45B4A85BE8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555" y="9049090"/>
            <a:ext cx="2713824" cy="547410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spcAft>
                <a:spcPts val="300"/>
              </a:spcAft>
              <a:buClr>
                <a:srgbClr val="8FAD9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rgbClr val="26326F"/>
                </a:solidFill>
                <a:latin typeface="Montserrat" pitchFamily="2" charset="77"/>
              </a:rPr>
              <a:t>English</a:t>
            </a:r>
          </a:p>
        </p:txBody>
      </p:sp>
    </p:spTree>
    <p:extLst>
      <p:ext uri="{BB962C8B-B14F-4D97-AF65-F5344CB8AC3E}">
        <p14:creationId xmlns:p14="http://schemas.microsoft.com/office/powerpoint/2010/main" val="939261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DF49D9-E79D-4D32-8370-867B8F99D8B2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2.xml><?xml version="1.0" encoding="utf-8"?>
<ds:datastoreItem xmlns:ds="http://schemas.openxmlformats.org/officeDocument/2006/customXml" ds:itemID="{5665D3DF-E14E-415B-8231-F5277E4EC9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6BD17F-6569-4A85-B96D-1A841B067E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</TotalTime>
  <Words>118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Montserrat</vt:lpstr>
      <vt:lpstr>Montserrat SemiBold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Saenz</dc:creator>
  <cp:lastModifiedBy>Brandy Riley</cp:lastModifiedBy>
  <cp:revision>26</cp:revision>
  <dcterms:created xsi:type="dcterms:W3CDTF">2025-04-15T14:24:36Z</dcterms:created>
  <dcterms:modified xsi:type="dcterms:W3CDTF">2025-09-03T10:01:32Z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