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65" r:id="rId5"/>
    <p:sldId id="269" r:id="rId6"/>
    <p:sldId id="270" r:id="rId7"/>
    <p:sldId id="271" r:id="rId8"/>
    <p:sldId id="266" r:id="rId9"/>
    <p:sldId id="272" r:id="rId10"/>
    <p:sldId id="273" r:id="rId11"/>
    <p:sldId id="274" r:id="rId12"/>
    <p:sldId id="268" r:id="rId13"/>
    <p:sldId id="275" r:id="rId14"/>
  </p:sldIdLst>
  <p:sldSz cx="3808413" cy="317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966"/>
    <a:srgbClr val="1905F5"/>
    <a:srgbClr val="1437A5"/>
    <a:srgbClr val="C0D8E2"/>
    <a:srgbClr val="0B2874"/>
    <a:srgbClr val="28A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83"/>
  </p:normalViewPr>
  <p:slideViewPr>
    <p:cSldViewPr snapToGrid="0">
      <p:cViewPr varScale="1">
        <p:scale>
          <a:sx n="220" d="100"/>
          <a:sy n="220" d="100"/>
        </p:scale>
        <p:origin x="24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631" y="519613"/>
            <a:ext cx="3237151" cy="1105370"/>
          </a:xfrm>
        </p:spPr>
        <p:txBody>
          <a:bodyPr anchor="b"/>
          <a:lstStyle>
            <a:lvl1pPr algn="ctr"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052" y="1667610"/>
            <a:ext cx="2856310" cy="766556"/>
          </a:xfrm>
        </p:spPr>
        <p:txBody>
          <a:bodyPr/>
          <a:lstStyle>
            <a:lvl1pPr marL="0" indent="0" algn="ctr">
              <a:buNone/>
              <a:defRPr sz="1000"/>
            </a:lvl1pPr>
            <a:lvl2pPr marL="190424" indent="0" algn="ctr">
              <a:buNone/>
              <a:defRPr sz="833"/>
            </a:lvl2pPr>
            <a:lvl3pPr marL="380848" indent="0" algn="ctr">
              <a:buNone/>
              <a:defRPr sz="750"/>
            </a:lvl3pPr>
            <a:lvl4pPr marL="571271" indent="0" algn="ctr">
              <a:buNone/>
              <a:defRPr sz="666"/>
            </a:lvl4pPr>
            <a:lvl5pPr marL="761695" indent="0" algn="ctr">
              <a:buNone/>
              <a:defRPr sz="666"/>
            </a:lvl5pPr>
            <a:lvl6pPr marL="952119" indent="0" algn="ctr">
              <a:buNone/>
              <a:defRPr sz="666"/>
            </a:lvl6pPr>
            <a:lvl7pPr marL="1142543" indent="0" algn="ctr">
              <a:buNone/>
              <a:defRPr sz="666"/>
            </a:lvl7pPr>
            <a:lvl8pPr marL="1332967" indent="0" algn="ctr">
              <a:buNone/>
              <a:defRPr sz="666"/>
            </a:lvl8pPr>
            <a:lvl9pPr marL="1523390" indent="0" algn="ctr">
              <a:buNone/>
              <a:defRPr sz="66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224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1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5396" y="169039"/>
            <a:ext cx="821189" cy="269066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829" y="169039"/>
            <a:ext cx="2415962" cy="269066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13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78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845" y="791546"/>
            <a:ext cx="3284756" cy="1320712"/>
          </a:xfrm>
        </p:spPr>
        <p:txBody>
          <a:bodyPr anchor="b"/>
          <a:lstStyle>
            <a:lvl1pPr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45" y="2124752"/>
            <a:ext cx="3284756" cy="694531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82000"/>
                  </a:schemeClr>
                </a:solidFill>
              </a:defRPr>
            </a:lvl1pPr>
            <a:lvl2pPr marL="190424" indent="0">
              <a:buNone/>
              <a:defRPr sz="833">
                <a:solidFill>
                  <a:schemeClr val="tx1">
                    <a:tint val="82000"/>
                  </a:schemeClr>
                </a:solidFill>
              </a:defRPr>
            </a:lvl2pPr>
            <a:lvl3pPr marL="380848" indent="0">
              <a:buNone/>
              <a:defRPr sz="750">
                <a:solidFill>
                  <a:schemeClr val="tx1">
                    <a:tint val="82000"/>
                  </a:schemeClr>
                </a:solidFill>
              </a:defRPr>
            </a:lvl3pPr>
            <a:lvl4pPr marL="571271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4pPr>
            <a:lvl5pPr marL="761695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5pPr>
            <a:lvl6pPr marL="952119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6pPr>
            <a:lvl7pPr marL="1142543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7pPr>
            <a:lvl8pPr marL="1332967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8pPr>
            <a:lvl9pPr marL="1523390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4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1828" y="845197"/>
            <a:ext cx="161857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8009" y="845197"/>
            <a:ext cx="161857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98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169040"/>
            <a:ext cx="3284756" cy="6136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325" y="778316"/>
            <a:ext cx="1611137" cy="381441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325" y="1159757"/>
            <a:ext cx="1611137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28009" y="778316"/>
            <a:ext cx="1619072" cy="381441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28009" y="1159757"/>
            <a:ext cx="1619072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179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35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62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11667"/>
            <a:ext cx="1228312" cy="740833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072" y="457142"/>
            <a:ext cx="1928009" cy="2256308"/>
          </a:xfrm>
        </p:spPr>
        <p:txBody>
          <a:bodyPr/>
          <a:lstStyle>
            <a:lvl1pPr>
              <a:defRPr sz="1333"/>
            </a:lvl1pPr>
            <a:lvl2pPr>
              <a:defRPr sz="1166"/>
            </a:lvl2pPr>
            <a:lvl3pPr>
              <a:defRPr sz="1000"/>
            </a:lvl3pPr>
            <a:lvl4pPr>
              <a:defRPr sz="833"/>
            </a:lvl4pPr>
            <a:lvl5pPr>
              <a:defRPr sz="833"/>
            </a:lvl5pPr>
            <a:lvl6pPr>
              <a:defRPr sz="833"/>
            </a:lvl6pPr>
            <a:lvl7pPr>
              <a:defRPr sz="833"/>
            </a:lvl7pPr>
            <a:lvl8pPr>
              <a:defRPr sz="833"/>
            </a:lvl8pPr>
            <a:lvl9pPr>
              <a:defRPr sz="8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952500"/>
            <a:ext cx="1228312" cy="1764624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1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11667"/>
            <a:ext cx="1228312" cy="740833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9072" y="457142"/>
            <a:ext cx="1928009" cy="2256308"/>
          </a:xfrm>
        </p:spPr>
        <p:txBody>
          <a:bodyPr anchor="t"/>
          <a:lstStyle>
            <a:lvl1pPr marL="0" indent="0">
              <a:buNone/>
              <a:defRPr sz="1333"/>
            </a:lvl1pPr>
            <a:lvl2pPr marL="190424" indent="0">
              <a:buNone/>
              <a:defRPr sz="1166"/>
            </a:lvl2pPr>
            <a:lvl3pPr marL="380848" indent="0">
              <a:buNone/>
              <a:defRPr sz="1000"/>
            </a:lvl3pPr>
            <a:lvl4pPr marL="571271" indent="0">
              <a:buNone/>
              <a:defRPr sz="833"/>
            </a:lvl4pPr>
            <a:lvl5pPr marL="761695" indent="0">
              <a:buNone/>
              <a:defRPr sz="833"/>
            </a:lvl5pPr>
            <a:lvl6pPr marL="952119" indent="0">
              <a:buNone/>
              <a:defRPr sz="833"/>
            </a:lvl6pPr>
            <a:lvl7pPr marL="1142543" indent="0">
              <a:buNone/>
              <a:defRPr sz="833"/>
            </a:lvl7pPr>
            <a:lvl8pPr marL="1332967" indent="0">
              <a:buNone/>
              <a:defRPr sz="833"/>
            </a:lvl8pPr>
            <a:lvl9pPr marL="1523390" indent="0">
              <a:buNone/>
              <a:defRPr sz="83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952500"/>
            <a:ext cx="1228312" cy="1764624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72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829" y="169040"/>
            <a:ext cx="3284756" cy="613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829" y="845197"/>
            <a:ext cx="3284756" cy="201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1828" y="2942756"/>
            <a:ext cx="85689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02A89B-4BC5-0145-BE26-3DFD10C0312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1537" y="2942756"/>
            <a:ext cx="1285339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89692" y="2942756"/>
            <a:ext cx="85689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91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80848" rtl="0" eaLnBrk="1" latinLnBrk="0" hangingPunct="1">
        <a:lnSpc>
          <a:spcPct val="90000"/>
        </a:lnSpc>
        <a:spcBef>
          <a:spcPct val="0"/>
        </a:spcBef>
        <a:buNone/>
        <a:defRPr sz="18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12" indent="-95212" algn="l" defTabSz="380848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6" kern="1200">
          <a:solidFill>
            <a:schemeClr val="tx1"/>
          </a:solidFill>
          <a:latin typeface="+mn-lt"/>
          <a:ea typeface="+mn-ea"/>
          <a:cs typeface="+mn-cs"/>
        </a:defRPr>
      </a:lvl1pPr>
      <a:lvl2pPr marL="285636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060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3pPr>
      <a:lvl4pPr marL="666483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56907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1047331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237755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428179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618602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1pPr>
      <a:lvl2pPr marL="190424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80848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571271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761695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952119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42543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332967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52339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97F9E-52D1-855F-72F1-C6CC8DA4F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9C6C5E-AFE2-FB4F-05E0-60D700D8D8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3" cy="3173677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E07CBDF7-D6EE-314E-69D5-E9316FEF5FB2}"/>
              </a:ext>
            </a:extLst>
          </p:cNvPr>
          <p:cNvSpPr txBox="1"/>
          <p:nvPr/>
        </p:nvSpPr>
        <p:spPr>
          <a:xfrm>
            <a:off x="173012" y="2409455"/>
            <a:ext cx="22893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3418492-6F60-395D-6DF8-B30F2BD69A3B}"/>
              </a:ext>
            </a:extLst>
          </p:cNvPr>
          <p:cNvSpPr txBox="1"/>
          <p:nvPr/>
        </p:nvSpPr>
        <p:spPr>
          <a:xfrm>
            <a:off x="173011" y="1266832"/>
            <a:ext cx="18582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40761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4666D-1EE3-26D2-7B58-92B12F2D1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393464-4F2B-6108-51BF-1BB3E8DBD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2" cy="31736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4D5564-F6E4-0866-DBF7-0F74591503B6}"/>
              </a:ext>
            </a:extLst>
          </p:cNvPr>
          <p:cNvSpPr txBox="1"/>
          <p:nvPr/>
        </p:nvSpPr>
        <p:spPr>
          <a:xfrm>
            <a:off x="132223" y="2611838"/>
            <a:ext cx="3635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EAF38A-579B-48B0-7C79-EC124B63E3EA}"/>
              </a:ext>
            </a:extLst>
          </p:cNvPr>
          <p:cNvSpPr txBox="1"/>
          <p:nvPr/>
        </p:nvSpPr>
        <p:spPr>
          <a:xfrm>
            <a:off x="132223" y="1723537"/>
            <a:ext cx="29620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0665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F7CA6-11B2-092A-EEE0-49CEECECB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F12D64-FC9C-E987-038E-7593F3D29B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2" cy="3173677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207428B4-001D-C349-9975-033CE9B73DCC}"/>
              </a:ext>
            </a:extLst>
          </p:cNvPr>
          <p:cNvSpPr txBox="1"/>
          <p:nvPr/>
        </p:nvSpPr>
        <p:spPr>
          <a:xfrm>
            <a:off x="173012" y="2409455"/>
            <a:ext cx="22893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7763CAE-0CD9-71B4-8F2F-B4B6B3222478}"/>
              </a:ext>
            </a:extLst>
          </p:cNvPr>
          <p:cNvSpPr txBox="1"/>
          <p:nvPr/>
        </p:nvSpPr>
        <p:spPr>
          <a:xfrm>
            <a:off x="173011" y="1266832"/>
            <a:ext cx="18582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5479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2349F-754B-4EBC-7277-F19FE7BA0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EA12EC-F303-4DFC-AB99-73FE688ECF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2" cy="3173676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ED4659EC-93A3-7067-0014-3404EAEE902B}"/>
              </a:ext>
            </a:extLst>
          </p:cNvPr>
          <p:cNvSpPr txBox="1"/>
          <p:nvPr/>
        </p:nvSpPr>
        <p:spPr>
          <a:xfrm>
            <a:off x="173012" y="2409455"/>
            <a:ext cx="22893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92DE630-993A-7762-8143-F628C9A44CAE}"/>
              </a:ext>
            </a:extLst>
          </p:cNvPr>
          <p:cNvSpPr txBox="1"/>
          <p:nvPr/>
        </p:nvSpPr>
        <p:spPr>
          <a:xfrm>
            <a:off x="173011" y="1266832"/>
            <a:ext cx="18582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0397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928D-F2C3-4F86-7FA4-8C20E8705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16DB29-6C4B-33A0-8D34-96E81C6E84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1" cy="3173676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6BF54B26-A23E-6F16-E057-66DA81D72FCF}"/>
              </a:ext>
            </a:extLst>
          </p:cNvPr>
          <p:cNvSpPr txBox="1"/>
          <p:nvPr/>
        </p:nvSpPr>
        <p:spPr>
          <a:xfrm>
            <a:off x="173012" y="2409455"/>
            <a:ext cx="22893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877938E-9FB8-30E8-48A1-AF3CF1AB1207}"/>
              </a:ext>
            </a:extLst>
          </p:cNvPr>
          <p:cNvSpPr txBox="1"/>
          <p:nvPr/>
        </p:nvSpPr>
        <p:spPr>
          <a:xfrm>
            <a:off x="173011" y="1266832"/>
            <a:ext cx="18582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90402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CB1C5-207B-3E3A-E66F-6DAEE3657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octor with a stethoscope around his neck&#10;&#10;AI-generated content may be incorrect.">
            <a:extLst>
              <a:ext uri="{FF2B5EF4-FFF2-40B4-BE49-F238E27FC236}">
                <a16:creationId xmlns:a16="http://schemas.microsoft.com/office/drawing/2014/main" id="{84AE57F9-1DB3-FF64-6FEE-5BE880967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1"/>
            <a:ext cx="3808413" cy="31736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EAEAD4-D22A-1548-54DE-EDC65296A2ED}"/>
              </a:ext>
            </a:extLst>
          </p:cNvPr>
          <p:cNvSpPr txBox="1"/>
          <p:nvPr/>
        </p:nvSpPr>
        <p:spPr>
          <a:xfrm>
            <a:off x="163285" y="759734"/>
            <a:ext cx="2201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outcomes at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3AA625-4338-A734-659D-A2A74614F861}"/>
              </a:ext>
            </a:extLst>
          </p:cNvPr>
          <p:cNvSpPr txBox="1"/>
          <p:nvPr/>
        </p:nvSpPr>
        <p:spPr>
          <a:xfrm>
            <a:off x="163286" y="168020"/>
            <a:ext cx="3063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7460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93197-4C34-7080-F001-03A2C0325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CD280F-CA7D-5A3C-5CE6-B3F20B6810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3" cy="31736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37078B-9FE2-3CE3-2625-BDBE2FF977DF}"/>
              </a:ext>
            </a:extLst>
          </p:cNvPr>
          <p:cNvSpPr txBox="1"/>
          <p:nvPr/>
        </p:nvSpPr>
        <p:spPr>
          <a:xfrm>
            <a:off x="163285" y="759734"/>
            <a:ext cx="2201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outcomes at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C1DB71-9151-6FA2-FBE0-0EF20B8E15EC}"/>
              </a:ext>
            </a:extLst>
          </p:cNvPr>
          <p:cNvSpPr txBox="1"/>
          <p:nvPr/>
        </p:nvSpPr>
        <p:spPr>
          <a:xfrm>
            <a:off x="163286" y="168020"/>
            <a:ext cx="3063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31490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92C4D-DD26-5B90-C295-FBE92ADBE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62E542-25C5-AB3E-209C-9A4AA23D70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3" cy="31736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755E66-8EF6-58F1-0FD5-93ADA5D73E1A}"/>
              </a:ext>
            </a:extLst>
          </p:cNvPr>
          <p:cNvSpPr txBox="1"/>
          <p:nvPr/>
        </p:nvSpPr>
        <p:spPr>
          <a:xfrm>
            <a:off x="1463038" y="759734"/>
            <a:ext cx="2201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outcomes at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C6FDDC-52CE-D721-E800-86C8E770F56C}"/>
              </a:ext>
            </a:extLst>
          </p:cNvPr>
          <p:cNvSpPr txBox="1"/>
          <p:nvPr/>
        </p:nvSpPr>
        <p:spPr>
          <a:xfrm>
            <a:off x="600892" y="168020"/>
            <a:ext cx="3063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802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1F477-E189-9C1A-A4E9-4422AE2FE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AA99869-A394-DDCA-176E-A350FE207E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2" cy="31736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2B17A0-180E-AF6C-842A-FE3A3DA23260}"/>
              </a:ext>
            </a:extLst>
          </p:cNvPr>
          <p:cNvSpPr txBox="1"/>
          <p:nvPr/>
        </p:nvSpPr>
        <p:spPr>
          <a:xfrm>
            <a:off x="1463038" y="759734"/>
            <a:ext cx="2201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outcomes at </a:t>
            </a:r>
            <a:b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3FC205-C609-7CB6-09D9-BC9A53D1940C}"/>
              </a:ext>
            </a:extLst>
          </p:cNvPr>
          <p:cNvSpPr txBox="1"/>
          <p:nvPr/>
        </p:nvSpPr>
        <p:spPr>
          <a:xfrm>
            <a:off x="600892" y="168020"/>
            <a:ext cx="3063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55867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3DDA7-D13F-D0F6-945E-017D36EE8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D31B4C-9FD0-A6DF-2A83-9B5EA54CDC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61"/>
            <a:ext cx="3808413" cy="31736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AA6E85-6CE2-56F7-EACD-6ECACDB2E082}"/>
              </a:ext>
            </a:extLst>
          </p:cNvPr>
          <p:cNvSpPr txBox="1"/>
          <p:nvPr/>
        </p:nvSpPr>
        <p:spPr>
          <a:xfrm>
            <a:off x="132223" y="2611838"/>
            <a:ext cx="3635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89C9FE-CBA3-0761-E6D5-A9CE1FB35527}"/>
              </a:ext>
            </a:extLst>
          </p:cNvPr>
          <p:cNvSpPr txBox="1"/>
          <p:nvPr/>
        </p:nvSpPr>
        <p:spPr>
          <a:xfrm>
            <a:off x="132223" y="1723537"/>
            <a:ext cx="29620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Stays Local, </a:t>
            </a:r>
            <a:b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b="1" dirty="0">
              <a:solidFill>
                <a:schemeClr val="bg1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24262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B70262-C9CF-49F4-B9EA-8CB7F70201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2ABCA9-7C83-4652-BBE4-8690E655E83C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3.xml><?xml version="1.0" encoding="utf-8"?>
<ds:datastoreItem xmlns:ds="http://schemas.openxmlformats.org/officeDocument/2006/customXml" ds:itemID="{44092208-3AFB-40F2-A9FF-EC190BBC1E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</TotalTime>
  <Words>230</Words>
  <Application>Microsoft Macintosh PowerPoint</Application>
  <PresentationFormat>Custom</PresentationFormat>
  <Paragraphs>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Montserrat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Pelayo</dc:creator>
  <cp:lastModifiedBy>Brandy Riley</cp:lastModifiedBy>
  <cp:revision>51</cp:revision>
  <dcterms:created xsi:type="dcterms:W3CDTF">2025-05-15T18:36:05Z</dcterms:created>
  <dcterms:modified xsi:type="dcterms:W3CDTF">2025-08-17T05:25:53Z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