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9"/>
  </p:notesMasterIdLst>
  <p:sldIdLst>
    <p:sldId id="268" r:id="rId5"/>
    <p:sldId id="269" r:id="rId6"/>
    <p:sldId id="270" r:id="rId7"/>
    <p:sldId id="271" r:id="rId8"/>
  </p:sldIdLst>
  <p:sldSz cx="9244013" cy="1144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1241"/>
    <a:srgbClr val="B5D9EE"/>
    <a:srgbClr val="0105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16B154-E46A-4EB5-6746-A0F75E35EF88}" v="4" dt="2025-05-29T20:49:05.1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210"/>
    <p:restoredTop sz="95666"/>
  </p:normalViewPr>
  <p:slideViewPr>
    <p:cSldViewPr snapToGrid="0">
      <p:cViewPr varScale="1">
        <p:scale>
          <a:sx n="175" d="100"/>
          <a:sy n="175" d="100"/>
        </p:scale>
        <p:origin x="184" y="17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iel Siegel" userId="S::dsiegel@synergy-hp.com::6dbe74f8-aaab-4045-bce6-fe5531a203a4" providerId="AD" clId="Web-{3F16B154-E46A-4EB5-6746-A0F75E35EF88}"/>
    <pc:docChg chg="modSld">
      <pc:chgData name="Daniel Siegel" userId="S::dsiegel@synergy-hp.com::6dbe74f8-aaab-4045-bce6-fe5531a203a4" providerId="AD" clId="Web-{3F16B154-E46A-4EB5-6746-A0F75E35EF88}" dt="2025-05-29T20:49:04.209" v="0" actId="20577"/>
      <pc:docMkLst>
        <pc:docMk/>
      </pc:docMkLst>
      <pc:sldChg chg="modSp">
        <pc:chgData name="Daniel Siegel" userId="S::dsiegel@synergy-hp.com::6dbe74f8-aaab-4045-bce6-fe5531a203a4" providerId="AD" clId="Web-{3F16B154-E46A-4EB5-6746-A0F75E35EF88}" dt="2025-05-29T20:49:04.209" v="0" actId="20577"/>
        <pc:sldMkLst>
          <pc:docMk/>
          <pc:sldMk cId="259381433" sldId="262"/>
        </pc:sldMkLst>
        <pc:spChg chg="mod">
          <ac:chgData name="Daniel Siegel" userId="S::dsiegel@synergy-hp.com::6dbe74f8-aaab-4045-bce6-fe5531a203a4" providerId="AD" clId="Web-{3F16B154-E46A-4EB5-6746-A0F75E35EF88}" dt="2025-05-29T20:49:04.209" v="0" actId="20577"/>
          <ac:spMkLst>
            <pc:docMk/>
            <pc:sldMk cId="259381433" sldId="262"/>
            <ac:spMk id="35" creationId="{C24095FF-1B2D-2710-8018-31983C73E2D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CB90A1-DAD0-8A43-882B-C8109EF0FA75}" type="datetimeFigureOut">
              <a:rPr lang="en-US" smtClean="0"/>
              <a:t>8/17/25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9032875" y="1143000"/>
            <a:ext cx="249237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30A061-34C0-B443-A96F-5CB41419BE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082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772340-95F0-60C1-68BE-331454A8B3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F21D12C-E0D9-A410-6DEA-9B92CD7AA4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A61B68E-BF50-40E9-3ECB-86A5310129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5413BF-2095-8F08-2FD2-E0A4357959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30A061-34C0-B443-A96F-5CB41419BEA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463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772FF6E-9633-0D55-E349-A6D820164E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892"/>
            <a:ext cx="9244013" cy="1142803"/>
          </a:xfrm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8EB55DF-91BD-3A46-EC5C-685CE8A0435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999148" y="1588"/>
            <a:ext cx="2580373" cy="1143000"/>
          </a:xfrm>
          <a:custGeom>
            <a:avLst/>
            <a:gdLst>
              <a:gd name="connsiteX0" fmla="*/ 145352 w 2076171"/>
              <a:gd name="connsiteY0" fmla="*/ 0 h 1143000"/>
              <a:gd name="connsiteX1" fmla="*/ 1931278 w 2076171"/>
              <a:gd name="connsiteY1" fmla="*/ 0 h 1143000"/>
              <a:gd name="connsiteX2" fmla="*/ 1951311 w 2076171"/>
              <a:gd name="connsiteY2" fmla="*/ 35749 h 1143000"/>
              <a:gd name="connsiteX3" fmla="*/ 2071269 w 2076171"/>
              <a:gd name="connsiteY3" fmla="*/ 457204 h 1143000"/>
              <a:gd name="connsiteX4" fmla="*/ 2076171 w 2076171"/>
              <a:gd name="connsiteY4" fmla="*/ 562440 h 1143000"/>
              <a:gd name="connsiteX5" fmla="*/ 2076171 w 2076171"/>
              <a:gd name="connsiteY5" fmla="*/ 582148 h 1143000"/>
              <a:gd name="connsiteX6" fmla="*/ 2071269 w 2076171"/>
              <a:gd name="connsiteY6" fmla="*/ 687384 h 1143000"/>
              <a:gd name="connsiteX7" fmla="*/ 1951311 w 2076171"/>
              <a:gd name="connsiteY7" fmla="*/ 1108839 h 1143000"/>
              <a:gd name="connsiteX8" fmla="*/ 1932168 w 2076171"/>
              <a:gd name="connsiteY8" fmla="*/ 1143000 h 1143000"/>
              <a:gd name="connsiteX9" fmla="*/ 144463 w 2076171"/>
              <a:gd name="connsiteY9" fmla="*/ 1143000 h 1143000"/>
              <a:gd name="connsiteX10" fmla="*/ 125319 w 2076171"/>
              <a:gd name="connsiteY10" fmla="*/ 1108839 h 1143000"/>
              <a:gd name="connsiteX11" fmla="*/ 0 w 2076171"/>
              <a:gd name="connsiteY11" fmla="*/ 572294 h 1143000"/>
              <a:gd name="connsiteX12" fmla="*/ 125319 w 2076171"/>
              <a:gd name="connsiteY12" fmla="*/ 35749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76171" h="1143000">
                <a:moveTo>
                  <a:pt x="145352" y="0"/>
                </a:moveTo>
                <a:lnTo>
                  <a:pt x="1931278" y="0"/>
                </a:lnTo>
                <a:lnTo>
                  <a:pt x="1951311" y="35749"/>
                </a:lnTo>
                <a:cubicBezTo>
                  <a:pt x="2015248" y="163345"/>
                  <a:pt x="2057090" y="305842"/>
                  <a:pt x="2071269" y="457204"/>
                </a:cubicBezTo>
                <a:lnTo>
                  <a:pt x="2076171" y="562440"/>
                </a:lnTo>
                <a:lnTo>
                  <a:pt x="2076171" y="582148"/>
                </a:lnTo>
                <a:lnTo>
                  <a:pt x="2071269" y="687384"/>
                </a:lnTo>
                <a:cubicBezTo>
                  <a:pt x="2057090" y="838746"/>
                  <a:pt x="2015248" y="981243"/>
                  <a:pt x="1951311" y="1108839"/>
                </a:cubicBezTo>
                <a:lnTo>
                  <a:pt x="1932168" y="1143000"/>
                </a:lnTo>
                <a:lnTo>
                  <a:pt x="144463" y="1143000"/>
                </a:lnTo>
                <a:lnTo>
                  <a:pt x="125319" y="1108839"/>
                </a:lnTo>
                <a:cubicBezTo>
                  <a:pt x="45398" y="949344"/>
                  <a:pt x="0" y="766567"/>
                  <a:pt x="0" y="572294"/>
                </a:cubicBezTo>
                <a:cubicBezTo>
                  <a:pt x="0" y="378022"/>
                  <a:pt x="45398" y="195244"/>
                  <a:pt x="125319" y="3574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300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526" y="60939"/>
            <a:ext cx="7972961" cy="221234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526" y="304693"/>
            <a:ext cx="7972961" cy="72623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5526" y="1060863"/>
            <a:ext cx="2079903" cy="60939"/>
          </a:xfrm>
          <a:prstGeom prst="rect">
            <a:avLst/>
          </a:prstGeom>
        </p:spPr>
        <p:txBody>
          <a:bodyPr/>
          <a:lstStyle/>
          <a:p>
            <a:fld id="{86B9DF34-9BB3-484A-B88E-4404FA28CC6B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62080" y="1060863"/>
            <a:ext cx="3119854" cy="6093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28584" y="1060863"/>
            <a:ext cx="2079903" cy="60939"/>
          </a:xfrm>
          <a:prstGeom prst="rect">
            <a:avLst/>
          </a:prstGeom>
        </p:spPr>
        <p:txBody>
          <a:bodyPr/>
          <a:lstStyle/>
          <a:p>
            <a:fld id="{B5229A9D-E20A-C945-B300-C12C93574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793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247" y="60939"/>
            <a:ext cx="1993240" cy="969985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526" y="60939"/>
            <a:ext cx="5864171" cy="96998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5526" y="1060863"/>
            <a:ext cx="2079903" cy="60939"/>
          </a:xfrm>
          <a:prstGeom prst="rect">
            <a:avLst/>
          </a:prstGeom>
        </p:spPr>
        <p:txBody>
          <a:bodyPr/>
          <a:lstStyle/>
          <a:p>
            <a:fld id="{86B9DF34-9BB3-484A-B88E-4404FA28CC6B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62080" y="1060863"/>
            <a:ext cx="3119854" cy="6093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28584" y="1060863"/>
            <a:ext cx="2079903" cy="60939"/>
          </a:xfrm>
          <a:prstGeom prst="rect">
            <a:avLst/>
          </a:prstGeom>
        </p:spPr>
        <p:txBody>
          <a:bodyPr/>
          <a:lstStyle/>
          <a:p>
            <a:fld id="{B5229A9D-E20A-C945-B300-C12C93574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183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526" y="60939"/>
            <a:ext cx="7972961" cy="221234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5526" y="304693"/>
            <a:ext cx="7972961" cy="72623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5526" y="1060863"/>
            <a:ext cx="2079903" cy="60939"/>
          </a:xfrm>
          <a:prstGeom prst="rect">
            <a:avLst/>
          </a:prstGeom>
        </p:spPr>
        <p:txBody>
          <a:bodyPr/>
          <a:lstStyle/>
          <a:p>
            <a:fld id="{86B9DF34-9BB3-484A-B88E-4404FA28CC6B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62080" y="1060863"/>
            <a:ext cx="3119854" cy="6093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28584" y="1060863"/>
            <a:ext cx="2079903" cy="60939"/>
          </a:xfrm>
          <a:prstGeom prst="rect">
            <a:avLst/>
          </a:prstGeom>
        </p:spPr>
        <p:txBody>
          <a:bodyPr/>
          <a:lstStyle/>
          <a:p>
            <a:fld id="{B5229A9D-E20A-C945-B300-C12C93574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305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711" y="285352"/>
            <a:ext cx="7972961" cy="476117"/>
          </a:xfrm>
          <a:prstGeom prst="rect">
            <a:avLst/>
          </a:prstGeom>
        </p:spPr>
        <p:txBody>
          <a:bodyPr anchor="b"/>
          <a:lstStyle>
            <a:lvl1pPr>
              <a:defRPr sz="100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711" y="765973"/>
            <a:ext cx="7972961" cy="2503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1">
                <a:solidFill>
                  <a:schemeClr val="tx1">
                    <a:tint val="82000"/>
                  </a:schemeClr>
                </a:solidFill>
              </a:defRPr>
            </a:lvl1pPr>
            <a:lvl2pPr marL="76307" indent="0">
              <a:buNone/>
              <a:defRPr sz="334">
                <a:solidFill>
                  <a:schemeClr val="tx1">
                    <a:tint val="82000"/>
                  </a:schemeClr>
                </a:solidFill>
              </a:defRPr>
            </a:lvl2pPr>
            <a:lvl3pPr marL="152613" indent="0">
              <a:buNone/>
              <a:defRPr sz="300">
                <a:solidFill>
                  <a:schemeClr val="tx1">
                    <a:tint val="82000"/>
                  </a:schemeClr>
                </a:solidFill>
              </a:defRPr>
            </a:lvl3pPr>
            <a:lvl4pPr marL="228920" indent="0">
              <a:buNone/>
              <a:defRPr sz="267">
                <a:solidFill>
                  <a:schemeClr val="tx1">
                    <a:tint val="82000"/>
                  </a:schemeClr>
                </a:solidFill>
              </a:defRPr>
            </a:lvl4pPr>
            <a:lvl5pPr marL="305227" indent="0">
              <a:buNone/>
              <a:defRPr sz="267">
                <a:solidFill>
                  <a:schemeClr val="tx1">
                    <a:tint val="82000"/>
                  </a:schemeClr>
                </a:solidFill>
              </a:defRPr>
            </a:lvl5pPr>
            <a:lvl6pPr marL="381533" indent="0">
              <a:buNone/>
              <a:defRPr sz="267">
                <a:solidFill>
                  <a:schemeClr val="tx1">
                    <a:tint val="82000"/>
                  </a:schemeClr>
                </a:solidFill>
              </a:defRPr>
            </a:lvl6pPr>
            <a:lvl7pPr marL="457840" indent="0">
              <a:buNone/>
              <a:defRPr sz="267">
                <a:solidFill>
                  <a:schemeClr val="tx1">
                    <a:tint val="82000"/>
                  </a:schemeClr>
                </a:solidFill>
              </a:defRPr>
            </a:lvl7pPr>
            <a:lvl8pPr marL="534147" indent="0">
              <a:buNone/>
              <a:defRPr sz="267">
                <a:solidFill>
                  <a:schemeClr val="tx1">
                    <a:tint val="82000"/>
                  </a:schemeClr>
                </a:solidFill>
              </a:defRPr>
            </a:lvl8pPr>
            <a:lvl9pPr marL="610453" indent="0">
              <a:buNone/>
              <a:defRPr sz="26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5526" y="1060863"/>
            <a:ext cx="2079903" cy="60939"/>
          </a:xfrm>
          <a:prstGeom prst="rect">
            <a:avLst/>
          </a:prstGeom>
        </p:spPr>
        <p:txBody>
          <a:bodyPr/>
          <a:lstStyle/>
          <a:p>
            <a:fld id="{86B9DF34-9BB3-484A-B88E-4404FA28CC6B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62080" y="1060863"/>
            <a:ext cx="3119854" cy="6093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28584" y="1060863"/>
            <a:ext cx="2079903" cy="60939"/>
          </a:xfrm>
          <a:prstGeom prst="rect">
            <a:avLst/>
          </a:prstGeom>
        </p:spPr>
        <p:txBody>
          <a:bodyPr/>
          <a:lstStyle/>
          <a:p>
            <a:fld id="{B5229A9D-E20A-C945-B300-C12C93574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245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526" y="60939"/>
            <a:ext cx="7972961" cy="221234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526" y="304693"/>
            <a:ext cx="3928706" cy="72623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9781" y="304693"/>
            <a:ext cx="3928706" cy="72623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5526" y="1060863"/>
            <a:ext cx="2079903" cy="60939"/>
          </a:xfrm>
          <a:prstGeom prst="rect">
            <a:avLst/>
          </a:prstGeom>
        </p:spPr>
        <p:txBody>
          <a:bodyPr/>
          <a:lstStyle/>
          <a:p>
            <a:fld id="{86B9DF34-9BB3-484A-B88E-4404FA28CC6B}" type="datetimeFigureOut">
              <a:rPr lang="en-US" smtClean="0"/>
              <a:t>8/17/25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62080" y="1060863"/>
            <a:ext cx="3119854" cy="6093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28584" y="1060863"/>
            <a:ext cx="2079903" cy="60939"/>
          </a:xfrm>
          <a:prstGeom prst="rect">
            <a:avLst/>
          </a:prstGeom>
        </p:spPr>
        <p:txBody>
          <a:bodyPr/>
          <a:lstStyle/>
          <a:p>
            <a:fld id="{B5229A9D-E20A-C945-B300-C12C93574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30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730" y="60939"/>
            <a:ext cx="7972961" cy="221234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6731" y="280583"/>
            <a:ext cx="3910650" cy="13750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401" b="1"/>
            </a:lvl1pPr>
            <a:lvl2pPr marL="76307" indent="0">
              <a:buNone/>
              <a:defRPr sz="334" b="1"/>
            </a:lvl2pPr>
            <a:lvl3pPr marL="152613" indent="0">
              <a:buNone/>
              <a:defRPr sz="300" b="1"/>
            </a:lvl3pPr>
            <a:lvl4pPr marL="228920" indent="0">
              <a:buNone/>
              <a:defRPr sz="267" b="1"/>
            </a:lvl4pPr>
            <a:lvl5pPr marL="305227" indent="0">
              <a:buNone/>
              <a:defRPr sz="267" b="1"/>
            </a:lvl5pPr>
            <a:lvl6pPr marL="381533" indent="0">
              <a:buNone/>
              <a:defRPr sz="267" b="1"/>
            </a:lvl6pPr>
            <a:lvl7pPr marL="457840" indent="0">
              <a:buNone/>
              <a:defRPr sz="267" b="1"/>
            </a:lvl7pPr>
            <a:lvl8pPr marL="534147" indent="0">
              <a:buNone/>
              <a:defRPr sz="267" b="1"/>
            </a:lvl8pPr>
            <a:lvl9pPr marL="610453" indent="0">
              <a:buNone/>
              <a:defRPr sz="26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731" y="418093"/>
            <a:ext cx="3910650" cy="61495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79781" y="280583"/>
            <a:ext cx="3929910" cy="13750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401" b="1"/>
            </a:lvl1pPr>
            <a:lvl2pPr marL="76307" indent="0">
              <a:buNone/>
              <a:defRPr sz="334" b="1"/>
            </a:lvl2pPr>
            <a:lvl3pPr marL="152613" indent="0">
              <a:buNone/>
              <a:defRPr sz="300" b="1"/>
            </a:lvl3pPr>
            <a:lvl4pPr marL="228920" indent="0">
              <a:buNone/>
              <a:defRPr sz="267" b="1"/>
            </a:lvl4pPr>
            <a:lvl5pPr marL="305227" indent="0">
              <a:buNone/>
              <a:defRPr sz="267" b="1"/>
            </a:lvl5pPr>
            <a:lvl6pPr marL="381533" indent="0">
              <a:buNone/>
              <a:defRPr sz="267" b="1"/>
            </a:lvl6pPr>
            <a:lvl7pPr marL="457840" indent="0">
              <a:buNone/>
              <a:defRPr sz="267" b="1"/>
            </a:lvl7pPr>
            <a:lvl8pPr marL="534147" indent="0">
              <a:buNone/>
              <a:defRPr sz="267" b="1"/>
            </a:lvl8pPr>
            <a:lvl9pPr marL="610453" indent="0">
              <a:buNone/>
              <a:defRPr sz="26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79781" y="418093"/>
            <a:ext cx="3929910" cy="61495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35526" y="1060863"/>
            <a:ext cx="2079903" cy="60939"/>
          </a:xfrm>
          <a:prstGeom prst="rect">
            <a:avLst/>
          </a:prstGeom>
        </p:spPr>
        <p:txBody>
          <a:bodyPr/>
          <a:lstStyle/>
          <a:p>
            <a:fld id="{86B9DF34-9BB3-484A-B88E-4404FA28CC6B}" type="datetimeFigureOut">
              <a:rPr lang="en-US" smtClean="0"/>
              <a:t>8/17/25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62080" y="1060863"/>
            <a:ext cx="3119854" cy="6093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28584" y="1060863"/>
            <a:ext cx="2079903" cy="60939"/>
          </a:xfrm>
          <a:prstGeom prst="rect">
            <a:avLst/>
          </a:prstGeom>
        </p:spPr>
        <p:txBody>
          <a:bodyPr/>
          <a:lstStyle/>
          <a:p>
            <a:fld id="{B5229A9D-E20A-C945-B300-C12C93574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18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526" y="60939"/>
            <a:ext cx="7972961" cy="221234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35526" y="1060863"/>
            <a:ext cx="2079903" cy="60939"/>
          </a:xfrm>
          <a:prstGeom prst="rect">
            <a:avLst/>
          </a:prstGeom>
        </p:spPr>
        <p:txBody>
          <a:bodyPr/>
          <a:lstStyle/>
          <a:p>
            <a:fld id="{86B9DF34-9BB3-484A-B88E-4404FA28CC6B}" type="datetimeFigureOut">
              <a:rPr lang="en-US" smtClean="0"/>
              <a:t>8/17/25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62080" y="1060863"/>
            <a:ext cx="3119854" cy="6093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28584" y="1060863"/>
            <a:ext cx="2079903" cy="60939"/>
          </a:xfrm>
          <a:prstGeom prst="rect">
            <a:avLst/>
          </a:prstGeom>
        </p:spPr>
        <p:txBody>
          <a:bodyPr/>
          <a:lstStyle/>
          <a:p>
            <a:fld id="{B5229A9D-E20A-C945-B300-C12C93574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952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28584" y="1060863"/>
            <a:ext cx="2079903" cy="60939"/>
          </a:xfrm>
          <a:prstGeom prst="rect">
            <a:avLst/>
          </a:prstGeom>
        </p:spPr>
        <p:txBody>
          <a:bodyPr/>
          <a:lstStyle/>
          <a:p>
            <a:fld id="{B5229A9D-E20A-C945-B300-C12C93574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730" y="76306"/>
            <a:ext cx="2981435" cy="267071"/>
          </a:xfrm>
          <a:prstGeom prst="rect">
            <a:avLst/>
          </a:prstGeom>
        </p:spPr>
        <p:txBody>
          <a:bodyPr anchor="b"/>
          <a:lstStyle>
            <a:lvl1pPr>
              <a:defRPr sz="53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9909" y="164800"/>
            <a:ext cx="4679782" cy="813399"/>
          </a:xfrm>
          <a:prstGeom prst="rect">
            <a:avLst/>
          </a:prstGeom>
        </p:spPr>
        <p:txBody>
          <a:bodyPr/>
          <a:lstStyle>
            <a:lvl1pPr>
              <a:defRPr sz="534"/>
            </a:lvl1pPr>
            <a:lvl2pPr>
              <a:defRPr sz="467"/>
            </a:lvl2pPr>
            <a:lvl3pPr>
              <a:defRPr sz="401"/>
            </a:lvl3pPr>
            <a:lvl4pPr>
              <a:defRPr sz="334"/>
            </a:lvl4pPr>
            <a:lvl5pPr>
              <a:defRPr sz="334"/>
            </a:lvl5pPr>
            <a:lvl6pPr>
              <a:defRPr sz="334"/>
            </a:lvl6pPr>
            <a:lvl7pPr>
              <a:defRPr sz="334"/>
            </a:lvl7pPr>
            <a:lvl8pPr>
              <a:defRPr sz="334"/>
            </a:lvl8pPr>
            <a:lvl9pPr>
              <a:defRPr sz="334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6730" y="343377"/>
            <a:ext cx="2981435" cy="6361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7"/>
            </a:lvl1pPr>
            <a:lvl2pPr marL="76307" indent="0">
              <a:buNone/>
              <a:defRPr sz="234"/>
            </a:lvl2pPr>
            <a:lvl3pPr marL="152613" indent="0">
              <a:buNone/>
              <a:defRPr sz="200"/>
            </a:lvl3pPr>
            <a:lvl4pPr marL="228920" indent="0">
              <a:buNone/>
              <a:defRPr sz="167"/>
            </a:lvl4pPr>
            <a:lvl5pPr marL="305227" indent="0">
              <a:buNone/>
              <a:defRPr sz="167"/>
            </a:lvl5pPr>
            <a:lvl6pPr marL="381533" indent="0">
              <a:buNone/>
              <a:defRPr sz="167"/>
            </a:lvl6pPr>
            <a:lvl7pPr marL="457840" indent="0">
              <a:buNone/>
              <a:defRPr sz="167"/>
            </a:lvl7pPr>
            <a:lvl8pPr marL="534147" indent="0">
              <a:buNone/>
              <a:defRPr sz="167"/>
            </a:lvl8pPr>
            <a:lvl9pPr marL="610453" indent="0">
              <a:buNone/>
              <a:defRPr sz="16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5526" y="1060863"/>
            <a:ext cx="2079903" cy="60939"/>
          </a:xfrm>
          <a:prstGeom prst="rect">
            <a:avLst/>
          </a:prstGeom>
        </p:spPr>
        <p:txBody>
          <a:bodyPr/>
          <a:lstStyle/>
          <a:p>
            <a:fld id="{86B9DF34-9BB3-484A-B88E-4404FA28CC6B}" type="datetimeFigureOut">
              <a:rPr lang="en-US" smtClean="0"/>
              <a:t>8/17/25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62080" y="1060863"/>
            <a:ext cx="3119854" cy="6093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28584" y="1060863"/>
            <a:ext cx="2079903" cy="60939"/>
          </a:xfrm>
          <a:prstGeom prst="rect">
            <a:avLst/>
          </a:prstGeom>
        </p:spPr>
        <p:txBody>
          <a:bodyPr/>
          <a:lstStyle/>
          <a:p>
            <a:fld id="{B5229A9D-E20A-C945-B300-C12C93574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210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730" y="76306"/>
            <a:ext cx="2981435" cy="267071"/>
          </a:xfrm>
          <a:prstGeom prst="rect">
            <a:avLst/>
          </a:prstGeom>
        </p:spPr>
        <p:txBody>
          <a:bodyPr anchor="b"/>
          <a:lstStyle>
            <a:lvl1pPr>
              <a:defRPr sz="53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929909" y="164800"/>
            <a:ext cx="4679782" cy="81339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534"/>
            </a:lvl1pPr>
            <a:lvl2pPr marL="76307" indent="0">
              <a:buNone/>
              <a:defRPr sz="467"/>
            </a:lvl2pPr>
            <a:lvl3pPr marL="152613" indent="0">
              <a:buNone/>
              <a:defRPr sz="401"/>
            </a:lvl3pPr>
            <a:lvl4pPr marL="228920" indent="0">
              <a:buNone/>
              <a:defRPr sz="334"/>
            </a:lvl4pPr>
            <a:lvl5pPr marL="305227" indent="0">
              <a:buNone/>
              <a:defRPr sz="334"/>
            </a:lvl5pPr>
            <a:lvl6pPr marL="381533" indent="0">
              <a:buNone/>
              <a:defRPr sz="334"/>
            </a:lvl6pPr>
            <a:lvl7pPr marL="457840" indent="0">
              <a:buNone/>
              <a:defRPr sz="334"/>
            </a:lvl7pPr>
            <a:lvl8pPr marL="534147" indent="0">
              <a:buNone/>
              <a:defRPr sz="334"/>
            </a:lvl8pPr>
            <a:lvl9pPr marL="610453" indent="0">
              <a:buNone/>
              <a:defRPr sz="334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6730" y="343377"/>
            <a:ext cx="2981435" cy="6361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7"/>
            </a:lvl1pPr>
            <a:lvl2pPr marL="76307" indent="0">
              <a:buNone/>
              <a:defRPr sz="234"/>
            </a:lvl2pPr>
            <a:lvl3pPr marL="152613" indent="0">
              <a:buNone/>
              <a:defRPr sz="200"/>
            </a:lvl3pPr>
            <a:lvl4pPr marL="228920" indent="0">
              <a:buNone/>
              <a:defRPr sz="167"/>
            </a:lvl4pPr>
            <a:lvl5pPr marL="305227" indent="0">
              <a:buNone/>
              <a:defRPr sz="167"/>
            </a:lvl5pPr>
            <a:lvl6pPr marL="381533" indent="0">
              <a:buNone/>
              <a:defRPr sz="167"/>
            </a:lvl6pPr>
            <a:lvl7pPr marL="457840" indent="0">
              <a:buNone/>
              <a:defRPr sz="167"/>
            </a:lvl7pPr>
            <a:lvl8pPr marL="534147" indent="0">
              <a:buNone/>
              <a:defRPr sz="167"/>
            </a:lvl8pPr>
            <a:lvl9pPr marL="610453" indent="0">
              <a:buNone/>
              <a:defRPr sz="16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5526" y="1060863"/>
            <a:ext cx="2079903" cy="60939"/>
          </a:xfrm>
          <a:prstGeom prst="rect">
            <a:avLst/>
          </a:prstGeom>
        </p:spPr>
        <p:txBody>
          <a:bodyPr/>
          <a:lstStyle/>
          <a:p>
            <a:fld id="{86B9DF34-9BB3-484A-B88E-4404FA28CC6B}" type="datetimeFigureOut">
              <a:rPr lang="en-US" smtClean="0"/>
              <a:t>8/17/25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62080" y="1060863"/>
            <a:ext cx="3119854" cy="6093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28584" y="1060863"/>
            <a:ext cx="2079903" cy="60939"/>
          </a:xfrm>
          <a:prstGeom prst="rect">
            <a:avLst/>
          </a:prstGeom>
        </p:spPr>
        <p:txBody>
          <a:bodyPr/>
          <a:lstStyle/>
          <a:p>
            <a:fld id="{B5229A9D-E20A-C945-B300-C12C93574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650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3586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52613" rtl="0" eaLnBrk="1" latinLnBrk="0" hangingPunct="1">
        <a:lnSpc>
          <a:spcPct val="90000"/>
        </a:lnSpc>
        <a:spcBef>
          <a:spcPct val="0"/>
        </a:spcBef>
        <a:buNone/>
        <a:defRPr sz="73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153" indent="-38153" algn="l" defTabSz="152613" rtl="0" eaLnBrk="1" latinLnBrk="0" hangingPunct="1">
        <a:lnSpc>
          <a:spcPct val="90000"/>
        </a:lnSpc>
        <a:spcBef>
          <a:spcPts val="167"/>
        </a:spcBef>
        <a:buFont typeface="Arial" panose="020B0604020202020204" pitchFamily="34" charset="0"/>
        <a:buChar char="•"/>
        <a:defRPr sz="467" kern="1200">
          <a:solidFill>
            <a:schemeClr val="tx1"/>
          </a:solidFill>
          <a:latin typeface="+mn-lt"/>
          <a:ea typeface="+mn-ea"/>
          <a:cs typeface="+mn-cs"/>
        </a:defRPr>
      </a:lvl1pPr>
      <a:lvl2pPr marL="114460" indent="-38153" algn="l" defTabSz="152613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401" kern="1200">
          <a:solidFill>
            <a:schemeClr val="tx1"/>
          </a:solidFill>
          <a:latin typeface="+mn-lt"/>
          <a:ea typeface="+mn-ea"/>
          <a:cs typeface="+mn-cs"/>
        </a:defRPr>
      </a:lvl2pPr>
      <a:lvl3pPr marL="190767" indent="-38153" algn="l" defTabSz="152613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34" kern="1200">
          <a:solidFill>
            <a:schemeClr val="tx1"/>
          </a:solidFill>
          <a:latin typeface="+mn-lt"/>
          <a:ea typeface="+mn-ea"/>
          <a:cs typeface="+mn-cs"/>
        </a:defRPr>
      </a:lvl3pPr>
      <a:lvl4pPr marL="267073" indent="-38153" algn="l" defTabSz="152613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4pPr>
      <a:lvl5pPr marL="343380" indent="-38153" algn="l" defTabSz="152613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5pPr>
      <a:lvl6pPr marL="419687" indent="-38153" algn="l" defTabSz="152613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6pPr>
      <a:lvl7pPr marL="495993" indent="-38153" algn="l" defTabSz="152613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7pPr>
      <a:lvl8pPr marL="572300" indent="-38153" algn="l" defTabSz="152613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8pPr>
      <a:lvl9pPr marL="648607" indent="-38153" algn="l" defTabSz="152613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1pPr>
      <a:lvl2pPr marL="76307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2pPr>
      <a:lvl3pPr marL="152613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3pPr>
      <a:lvl4pPr marL="228920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4pPr>
      <a:lvl5pPr marL="305227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5pPr>
      <a:lvl6pPr marL="381533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6pPr>
      <a:lvl7pPr marL="457840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7pPr>
      <a:lvl8pPr marL="534147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8pPr>
      <a:lvl9pPr marL="610453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F67463-F7FF-4E0B-A257-5701AD3EEB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6C0776E-613A-4658-4662-8F70F6A13BE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892"/>
            <a:ext cx="9251229" cy="1143696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D0FA57D9-741D-8BD3-A1A3-305C5157DCE5}"/>
              </a:ext>
            </a:extLst>
          </p:cNvPr>
          <p:cNvSpPr txBox="1"/>
          <p:nvPr/>
        </p:nvSpPr>
        <p:spPr>
          <a:xfrm>
            <a:off x="233784" y="206788"/>
            <a:ext cx="5652151" cy="35394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/>
              </a:rPr>
              <a:t>When Care Stays Local, Communities Thrive</a:t>
            </a:r>
            <a:endParaRPr lang="en-US" sz="1700" b="1" dirty="0">
              <a:solidFill>
                <a:schemeClr val="bg1"/>
              </a:solidFill>
              <a:latin typeface="Montserrat SemiBold" pitchFamily="2" charset="77"/>
              <a:cs typeface="Arial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69C0667-97A7-D24A-8894-530AC6152DF1}"/>
              </a:ext>
            </a:extLst>
          </p:cNvPr>
          <p:cNvSpPr txBox="1"/>
          <p:nvPr/>
        </p:nvSpPr>
        <p:spPr>
          <a:xfrm>
            <a:off x="233783" y="506913"/>
            <a:ext cx="56521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75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Discover how Synergy Health Partners is supporting better outcomes at </a:t>
            </a:r>
            <a:r>
              <a:rPr lang="en-US" sz="1100" dirty="0">
                <a:solidFill>
                  <a:srgbClr val="FF0000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[Hospital Name].</a:t>
            </a:r>
          </a:p>
        </p:txBody>
      </p:sp>
    </p:spTree>
    <p:extLst>
      <p:ext uri="{BB962C8B-B14F-4D97-AF65-F5344CB8AC3E}">
        <p14:creationId xmlns:p14="http://schemas.microsoft.com/office/powerpoint/2010/main" val="678492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62CF5-941C-FAF5-08F4-51AE0E6F23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AEB1FD9-A613-4F14-25D6-36D6FB68F0D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" y="892"/>
            <a:ext cx="9251229" cy="114369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60AA01E-CDBC-661C-B411-5628CD5991B8}"/>
              </a:ext>
            </a:extLst>
          </p:cNvPr>
          <p:cNvSpPr txBox="1"/>
          <p:nvPr/>
        </p:nvSpPr>
        <p:spPr>
          <a:xfrm>
            <a:off x="233784" y="206788"/>
            <a:ext cx="5652151" cy="35394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/>
              </a:rPr>
              <a:t>When Care Stays Local, Communities Thrive</a:t>
            </a:r>
            <a:endParaRPr lang="en-US" sz="1700" b="1" dirty="0">
              <a:solidFill>
                <a:schemeClr val="bg1"/>
              </a:solidFill>
              <a:latin typeface="Montserrat SemiBold" pitchFamily="2" charset="77"/>
              <a:cs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5868FE-12AD-F25F-4855-7B41438EA413}"/>
              </a:ext>
            </a:extLst>
          </p:cNvPr>
          <p:cNvSpPr txBox="1"/>
          <p:nvPr/>
        </p:nvSpPr>
        <p:spPr>
          <a:xfrm>
            <a:off x="233783" y="506913"/>
            <a:ext cx="56521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75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Discover how Synergy Health Partners is supporting better outcomes at </a:t>
            </a:r>
            <a:r>
              <a:rPr lang="en-US" sz="1100" dirty="0">
                <a:solidFill>
                  <a:srgbClr val="FF0000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[Hospital Name].</a:t>
            </a:r>
          </a:p>
        </p:txBody>
      </p:sp>
    </p:spTree>
    <p:extLst>
      <p:ext uri="{BB962C8B-B14F-4D97-AF65-F5344CB8AC3E}">
        <p14:creationId xmlns:p14="http://schemas.microsoft.com/office/powerpoint/2010/main" val="1494134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6F37F3-E014-1B51-0771-EFD2E1AB3C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8665827-E73B-6F59-DBAB-5A8B84A5377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" y="1785"/>
            <a:ext cx="9244006" cy="11428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4C9C144-7396-2776-6836-08880EB27D92}"/>
              </a:ext>
            </a:extLst>
          </p:cNvPr>
          <p:cNvSpPr txBox="1"/>
          <p:nvPr/>
        </p:nvSpPr>
        <p:spPr>
          <a:xfrm>
            <a:off x="233784" y="206788"/>
            <a:ext cx="5652151" cy="35394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/>
              </a:rPr>
              <a:t>When Care Stays Local, Communities Thrive</a:t>
            </a:r>
            <a:endParaRPr lang="en-US" sz="1700" b="1" dirty="0">
              <a:solidFill>
                <a:schemeClr val="bg1"/>
              </a:solidFill>
              <a:latin typeface="Montserrat SemiBold" pitchFamily="2" charset="77"/>
              <a:cs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DEF3121-3FE6-2284-7F1C-7EB60E10F451}"/>
              </a:ext>
            </a:extLst>
          </p:cNvPr>
          <p:cNvSpPr txBox="1"/>
          <p:nvPr/>
        </p:nvSpPr>
        <p:spPr>
          <a:xfrm>
            <a:off x="233783" y="506913"/>
            <a:ext cx="56521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75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Discover how Synergy Health Partners is supporting better outcomes at </a:t>
            </a:r>
            <a:r>
              <a:rPr lang="en-US" sz="1100" dirty="0">
                <a:solidFill>
                  <a:srgbClr val="FF0000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[Hospital Name].</a:t>
            </a:r>
          </a:p>
        </p:txBody>
      </p:sp>
    </p:spTree>
    <p:extLst>
      <p:ext uri="{BB962C8B-B14F-4D97-AF65-F5344CB8AC3E}">
        <p14:creationId xmlns:p14="http://schemas.microsoft.com/office/powerpoint/2010/main" val="2687089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F19C91-B747-D434-70CA-EE39D01C18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044CD0D-30C1-944C-3EE2-3298DFC7074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" y="1785"/>
            <a:ext cx="9244006" cy="11428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965E972-E24F-931F-D223-A8ED0A26E9AB}"/>
              </a:ext>
            </a:extLst>
          </p:cNvPr>
          <p:cNvSpPr txBox="1"/>
          <p:nvPr/>
        </p:nvSpPr>
        <p:spPr>
          <a:xfrm>
            <a:off x="233784" y="206788"/>
            <a:ext cx="5652151" cy="35394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/>
              </a:rPr>
              <a:t>When Care Stays Local, Communities Thrive</a:t>
            </a:r>
            <a:endParaRPr lang="en-US" sz="1700" b="1" dirty="0">
              <a:solidFill>
                <a:schemeClr val="bg1"/>
              </a:solidFill>
              <a:latin typeface="Montserrat SemiBold" pitchFamily="2" charset="77"/>
              <a:cs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14186F-E695-EB27-8E5A-A09DC7FD2F06}"/>
              </a:ext>
            </a:extLst>
          </p:cNvPr>
          <p:cNvSpPr txBox="1"/>
          <p:nvPr/>
        </p:nvSpPr>
        <p:spPr>
          <a:xfrm>
            <a:off x="233783" y="506913"/>
            <a:ext cx="56521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75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Discover how Synergy Health Partners is supporting better outcomes at </a:t>
            </a:r>
            <a:r>
              <a:rPr lang="en-US" sz="1100" dirty="0">
                <a:solidFill>
                  <a:srgbClr val="FF0000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[Hospital Name].</a:t>
            </a:r>
          </a:p>
        </p:txBody>
      </p:sp>
    </p:spTree>
    <p:extLst>
      <p:ext uri="{BB962C8B-B14F-4D97-AF65-F5344CB8AC3E}">
        <p14:creationId xmlns:p14="http://schemas.microsoft.com/office/powerpoint/2010/main" val="887597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igrationWizIdSecurityGroups xmlns="5a347dbb-0562-4823-b25c-a4634986f0c1" xsi:nil="true"/>
    <MigrationWizId xmlns="5a347dbb-0562-4823-b25c-a4634986f0c1" xsi:nil="true"/>
    <MigrationWizIdPermissions xmlns="5a347dbb-0562-4823-b25c-a4634986f0c1" xsi:nil="true"/>
    <MigrationWizIdDocumentLibraryPermissions xmlns="5a347dbb-0562-4823-b25c-a4634986f0c1" xsi:nil="true"/>
    <MigrationWizIdVersion xmlns="5a347dbb-0562-4823-b25c-a4634986f0c1" xsi:nil="true"/>
    <lcf76f155ced4ddcb4097134ff3c332f xmlns="5a347dbb-0562-4823-b25c-a4634986f0c1">
      <Terms xmlns="http://schemas.microsoft.com/office/infopath/2007/PartnerControls"/>
    </lcf76f155ced4ddcb4097134ff3c332f>
    <lcf76f155ced4ddcb4097134ff3c332f6 xmlns="5a347dbb-0562-4823-b25c-a4634986f0c1" xsi:nil="true"/>
    <lcf76f155ced4ddcb4097134ff3c332f5 xmlns="5a347dbb-0562-4823-b25c-a4634986f0c1" xsi:nil="true"/>
    <TaxCatchAll xmlns="4e3cd7ac-3d4a-4129-8394-0e3f6c56590b" xsi:nil="true"/>
    <lcf76f155ced4ddcb4097134ff3c332f4 xmlns="5a347dbb-0562-4823-b25c-a4634986f0c1" xsi:nil="true"/>
    <lcf76f155ced4ddcb4097134ff3c332f3 xmlns="5a347dbb-0562-4823-b25c-a4634986f0c1" xsi:nil="true"/>
    <MigrationWizIdPermissionLevels xmlns="5a347dbb-0562-4823-b25c-a4634986f0c1" xsi:nil="true"/>
    <lcf76f155ced4ddcb4097134ff3c332f2 xmlns="5a347dbb-0562-4823-b25c-a4634986f0c1" xsi:nil="true"/>
    <lcf76f155ced4ddcb4097134ff3c332f1 xmlns="5a347dbb-0562-4823-b25c-a4634986f0c1" xsi:nil="true"/>
    <lcf76f155ced4ddcb4097134ff3c332f0 xmlns="5a347dbb-0562-4823-b25c-a4634986f0c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46D7AB5D2FA1A41963DC157AEE512FA" ma:contentTypeVersion="25" ma:contentTypeDescription="Create a new document." ma:contentTypeScope="" ma:versionID="1e0cb61f54cc001b2ff341c1eb139d8a">
  <xsd:schema xmlns:xsd="http://www.w3.org/2001/XMLSchema" xmlns:xs="http://www.w3.org/2001/XMLSchema" xmlns:p="http://schemas.microsoft.com/office/2006/metadata/properties" xmlns:ns2="5a347dbb-0562-4823-b25c-a4634986f0c1" xmlns:ns3="4e3cd7ac-3d4a-4129-8394-0e3f6c56590b" targetNamespace="http://schemas.microsoft.com/office/2006/metadata/properties" ma:root="true" ma:fieldsID="d2277bf05bdd1ca056cba8e332caf8c6" ns2:_="" ns3:_="">
    <xsd:import namespace="5a347dbb-0562-4823-b25c-a4634986f0c1"/>
    <xsd:import namespace="4e3cd7ac-3d4a-4129-8394-0e3f6c56590b"/>
    <xsd:element name="properties">
      <xsd:complexType>
        <xsd:sequence>
          <xsd:element name="documentManagement">
            <xsd:complexType>
              <xsd:all>
                <xsd:element ref="ns2:MigrationWizId" minOccurs="0"/>
                <xsd:element ref="ns2:MigrationWizIdPermissions" minOccurs="0"/>
                <xsd:element ref="ns2:MigrationWizIdVersion" minOccurs="0"/>
                <xsd:element ref="ns2:MigrationWizIdPermissionLevels" minOccurs="0"/>
                <xsd:element ref="ns2:MigrationWizIdDocumentLibraryPermissions" minOccurs="0"/>
                <xsd:element ref="ns2:MigrationWizIdSecurityGroups" minOccurs="0"/>
                <xsd:element ref="ns2:lcf76f155ced4ddcb4097134ff3c332f0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1" minOccurs="0"/>
                <xsd:element ref="ns2:lcf76f155ced4ddcb4097134ff3c332f2" minOccurs="0"/>
                <xsd:element ref="ns2:lcf76f155ced4ddcb4097134ff3c332f3" minOccurs="0"/>
                <xsd:element ref="ns2:lcf76f155ced4ddcb4097134ff3c332f4" minOccurs="0"/>
                <xsd:element ref="ns2:lcf76f155ced4ddcb4097134ff3c332f5" minOccurs="0"/>
                <xsd:element ref="ns2:lcf76f155ced4ddcb4097134ff3c332f6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347dbb-0562-4823-b25c-a4634986f0c1" elementFormDefault="qualified">
    <xsd:import namespace="http://schemas.microsoft.com/office/2006/documentManagement/types"/>
    <xsd:import namespace="http://schemas.microsoft.com/office/infopath/2007/PartnerControls"/>
    <xsd:element name="MigrationWizId" ma:index="8" nillable="true" ma:displayName="MigrationWizId" ma:internalName="MigrationWizId">
      <xsd:simpleType>
        <xsd:restriction base="dms:Text"/>
      </xsd:simpleType>
    </xsd:element>
    <xsd:element name="MigrationWizIdPermissions" ma:index="9" nillable="true" ma:displayName="MigrationWizIdPermissions" ma:internalName="MigrationWizIdPermissions">
      <xsd:simpleType>
        <xsd:restriction base="dms:Text"/>
      </xsd:simpleType>
    </xsd:element>
    <xsd:element name="MigrationWizIdVersion" ma:index="10" nillable="true" ma:displayName="MigrationWizIdVersion" ma:internalName="MigrationWizIdVersion">
      <xsd:simpleType>
        <xsd:restriction base="dms:Text"/>
      </xsd:simpleType>
    </xsd:element>
    <xsd:element name="MigrationWizIdPermissionLevels" ma:index="11" nillable="true" ma:displayName="MigrationWizIdPermissionLevels" ma:internalName="MigrationWizIdPermissionLevels">
      <xsd:simpleType>
        <xsd:restriction base="dms:Text"/>
      </xsd:simpleType>
    </xsd:element>
    <xsd:element name="MigrationWizIdDocumentLibraryPermissions" ma:index="12" nillable="true" ma:displayName="MigrationWizIdDocumentLibraryPermissions" ma:internalName="MigrationWizIdDocumentLibraryPermissions">
      <xsd:simpleType>
        <xsd:restriction base="dms:Text"/>
      </xsd:simpleType>
    </xsd:element>
    <xsd:element name="MigrationWizIdSecurityGroups" ma:index="13" nillable="true" ma:displayName="MigrationWizIdSecurityGroups" ma:internalName="MigrationWizIdSecurityGroups">
      <xsd:simpleType>
        <xsd:restriction base="dms:Text"/>
      </xsd:simpleType>
    </xsd:element>
    <xsd:element name="lcf76f155ced4ddcb4097134ff3c332f0" ma:index="14" nillable="true" ma:displayName="Image Tags_0" ma:hidden="true" ma:internalName="lcf76f155ced4ddcb4097134ff3c332f0" ma:readOnly="false">
      <xsd:simpleType>
        <xsd:restriction base="dms:Note"/>
      </xsd:simpleType>
    </xsd:element>
    <xsd:element name="MediaServiceMetadata" ma:index="1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1" ma:index="23" nillable="true" ma:displayName="Image Tags_0" ma:hidden="true" ma:internalName="lcf76f155ced4ddcb4097134ff3c332f1" ma:readOnly="false">
      <xsd:simpleType>
        <xsd:restriction base="dms:Note"/>
      </xsd:simpleType>
    </xsd:element>
    <xsd:element name="lcf76f155ced4ddcb4097134ff3c332f2" ma:index="24" nillable="true" ma:displayName="Image Tags_0" ma:hidden="true" ma:internalName="lcf76f155ced4ddcb4097134ff3c332f2" ma:readOnly="false">
      <xsd:simpleType>
        <xsd:restriction base="dms:Note"/>
      </xsd:simpleType>
    </xsd:element>
    <xsd:element name="lcf76f155ced4ddcb4097134ff3c332f3" ma:index="25" nillable="true" ma:displayName="Image Tags_0" ma:hidden="true" ma:internalName="lcf76f155ced4ddcb4097134ff3c332f3" ma:readOnly="false">
      <xsd:simpleType>
        <xsd:restriction base="dms:Note"/>
      </xsd:simpleType>
    </xsd:element>
    <xsd:element name="lcf76f155ced4ddcb4097134ff3c332f4" ma:index="26" nillable="true" ma:displayName="Image Tags_0" ma:hidden="true" ma:internalName="lcf76f155ced4ddcb4097134ff3c332f4" ma:readOnly="false">
      <xsd:simpleType>
        <xsd:restriction base="dms:Note"/>
      </xsd:simpleType>
    </xsd:element>
    <xsd:element name="lcf76f155ced4ddcb4097134ff3c332f5" ma:index="27" nillable="true" ma:displayName="Image Tags_0" ma:hidden="true" ma:internalName="lcf76f155ced4ddcb4097134ff3c332f5" ma:readOnly="false">
      <xsd:simpleType>
        <xsd:restriction base="dms:Note"/>
      </xsd:simpleType>
    </xsd:element>
    <xsd:element name="lcf76f155ced4ddcb4097134ff3c332f6" ma:index="28" nillable="true" ma:displayName="Image Tags_0" ma:hidden="true" ma:internalName="lcf76f155ced4ddcb4097134ff3c332f6" ma:readOnly="false">
      <xsd:simpleType>
        <xsd:restriction base="dms:Note"/>
      </xsd:simpleType>
    </xsd:element>
    <xsd:element name="lcf76f155ced4ddcb4097134ff3c332f" ma:index="30" nillable="true" ma:taxonomy="true" ma:internalName="lcf76f155ced4ddcb4097134ff3c332f" ma:taxonomyFieldName="MediaServiceImageTags" ma:displayName="Image Tags" ma:readOnly="false" ma:fieldId="{5cf76f15-5ced-4ddc-b409-7134ff3c332f}" ma:taxonomyMulti="true" ma:sspId="3bab6c9d-ffce-4f13-9568-e5644df85c8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3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3cd7ac-3d4a-4129-8394-0e3f6c56590b" elementFormDefault="qualified">
    <xsd:import namespace="http://schemas.microsoft.com/office/2006/documentManagement/types"/>
    <xsd:import namespace="http://schemas.microsoft.com/office/infopath/2007/PartnerControls"/>
    <xsd:element name="TaxCatchAll" ma:index="31" nillable="true" ma:displayName="Taxonomy Catch All Column" ma:hidden="true" ma:list="{dc5d266b-80a0-4d6d-bd8f-db8128ba2ecc}" ma:internalName="TaxCatchAll" ma:showField="CatchAllData" ma:web="4e3cd7ac-3d4a-4129-8394-0e3f6c56590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AE1CC76-9990-4409-BAEE-E4787116CA9E}">
  <ds:schemaRefs>
    <ds:schemaRef ds:uri="http://schemas.microsoft.com/office/2006/metadata/properties"/>
    <ds:schemaRef ds:uri="http://schemas.microsoft.com/office/infopath/2007/PartnerControls"/>
    <ds:schemaRef ds:uri="5a347dbb-0562-4823-b25c-a4634986f0c1"/>
    <ds:schemaRef ds:uri="4e3cd7ac-3d4a-4129-8394-0e3f6c56590b"/>
  </ds:schemaRefs>
</ds:datastoreItem>
</file>

<file path=customXml/itemProps2.xml><?xml version="1.0" encoding="utf-8"?>
<ds:datastoreItem xmlns:ds="http://schemas.openxmlformats.org/officeDocument/2006/customXml" ds:itemID="{E95E4BF0-F262-43DE-8AB7-755688827AB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D404732-1DC4-4B99-9D39-E23BD0F5552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347dbb-0562-4823-b25c-a4634986f0c1"/>
    <ds:schemaRef ds:uri="4e3cd7ac-3d4a-4129-8394-0e3f6c5659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327</TotalTime>
  <Words>85</Words>
  <Application>Microsoft Macintosh PowerPoint</Application>
  <PresentationFormat>Custom</PresentationFormat>
  <Paragraphs>9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Aptos</vt:lpstr>
      <vt:lpstr>Arial</vt:lpstr>
      <vt:lpstr>Montserrat</vt:lpstr>
      <vt:lpstr>Montserrat SemiBold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Jay Suthar</dc:creator>
  <cp:lastModifiedBy>Brandy Riley</cp:lastModifiedBy>
  <cp:revision>26</cp:revision>
  <dcterms:created xsi:type="dcterms:W3CDTF">2025-05-27T08:28:19Z</dcterms:created>
  <dcterms:modified xsi:type="dcterms:W3CDTF">2025-08-17T05:26:15Z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0x010100346D7AB5D2FA1A41963DC157AEE512FA</vt:lpwstr>
  </property>
  <property fmtid="{D5CDD505-2E9C-101B-9397-08002B2CF9AE}" pid="3" name="MediaServiceImageTags">
    <vt:lpwstr/>
  </property>
</Properties>
</file>